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311" r:id="rId3"/>
    <p:sldId id="264" r:id="rId4"/>
    <p:sldId id="265" r:id="rId5"/>
    <p:sldId id="266" r:id="rId6"/>
    <p:sldId id="267" r:id="rId7"/>
    <p:sldId id="268" r:id="rId8"/>
    <p:sldId id="269" r:id="rId9"/>
    <p:sldId id="298" r:id="rId10"/>
    <p:sldId id="312" r:id="rId11"/>
    <p:sldId id="299" r:id="rId12"/>
    <p:sldId id="300" r:id="rId13"/>
    <p:sldId id="304" r:id="rId14"/>
    <p:sldId id="303" r:id="rId15"/>
    <p:sldId id="305" r:id="rId16"/>
    <p:sldId id="306" r:id="rId17"/>
    <p:sldId id="307" r:id="rId18"/>
    <p:sldId id="308" r:id="rId19"/>
    <p:sldId id="309" r:id="rId20"/>
    <p:sldId id="301" r:id="rId21"/>
    <p:sldId id="31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5707"/>
  </p:normalViewPr>
  <p:slideViewPr>
    <p:cSldViewPr snapToGrid="0" snapToObjects="1">
      <p:cViewPr varScale="1">
        <p:scale>
          <a:sx n="62" d="100"/>
          <a:sy n="62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B15D0-90DF-9649-97EE-6C0AE4521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416D3A-1472-CF4D-940C-93F81F46F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A0792D-7D08-CF40-9BB8-051DBBFC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84E0C1-2362-804B-A454-CF33D82F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04D19-0C68-5546-9A46-F633810C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3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C892B-51E0-1448-B3E5-CA4C9D18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F8C603C-6C13-5E49-AB6D-40E1F656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83A036-5865-F043-ACD5-366ABA48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58B929-06A4-8846-865F-8FCD4995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B498DF-06BF-8C46-9ADD-75A042B0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48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042701-010C-CD42-ABB6-45DB2CEFC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A9C214-7779-9848-88A8-493CB274D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786A66-F90F-9F49-9B13-F6047BCB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C6ADE0-5F1A-FF48-970A-021A60D4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6291D3-1DB9-9B46-BEED-CFF9F0CB8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204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89C21F6-8887-8F46-896D-33D7E6671F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7231" y="0"/>
            <a:ext cx="12356123" cy="6950319"/>
          </a:xfrm>
          <a:prstGeom prst="rect">
            <a:avLst/>
          </a:prstGeom>
        </p:spPr>
      </p:pic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D7E37425-2F6D-1447-9BCD-B4A2097D4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5886" y="4041057"/>
            <a:ext cx="8554423" cy="140847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DE LA PRESENTATION</a:t>
            </a:r>
          </a:p>
        </p:txBody>
      </p:sp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EA4BCBB1-DF14-A246-9F9D-5C214541EC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885" y="5449529"/>
            <a:ext cx="8554423" cy="390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451C8B19-5C64-7747-BD80-9808FD8142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885" y="5840361"/>
            <a:ext cx="8554423" cy="3908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3764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A1975B4-B4A3-1A43-9CAF-159F1E082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1688FE11-0D2E-BD4D-B54D-F9518DE69D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5886" y="68826"/>
            <a:ext cx="5912414" cy="10201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A4B93-F9C0-3248-A1B1-31F409435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5257" y="1209600"/>
            <a:ext cx="7237361" cy="4903101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r>
              <a:rPr lang="fr-FR" dirty="0"/>
              <a:t>LOREM IPSUM DOLOR SIT AMET</a:t>
            </a:r>
          </a:p>
          <a:p>
            <a:pPr lvl="1"/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Sed non </a:t>
            </a:r>
            <a:r>
              <a:rPr lang="fr-FR" dirty="0" err="1"/>
              <a:t>risus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Suspendisse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tortor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r>
              <a:rPr lang="fr-FR" dirty="0"/>
              <a:t>DIGNISSIM SIT AMET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adipiscing</a:t>
            </a:r>
            <a:r>
              <a:rPr lang="fr-FR" dirty="0"/>
              <a:t> nec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Ultricies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dolor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Cras</a:t>
            </a:r>
            <a:r>
              <a:rPr lang="fr-FR" dirty="0"/>
              <a:t> </a:t>
            </a:r>
            <a:r>
              <a:rPr lang="fr-FR" dirty="0" err="1"/>
              <a:t>elementum</a:t>
            </a:r>
            <a:r>
              <a:rPr lang="fr-FR" dirty="0"/>
              <a:t> </a:t>
            </a:r>
            <a:r>
              <a:rPr lang="fr-FR" dirty="0" err="1"/>
              <a:t>ultrices</a:t>
            </a:r>
            <a:r>
              <a:rPr lang="fr-FR" dirty="0"/>
              <a:t> diam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dirty="0"/>
          </a:p>
          <a:p>
            <a:pPr marL="40005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MAECENAS LIGULA MASSA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Varius</a:t>
            </a:r>
            <a:r>
              <a:rPr lang="fr-FR" dirty="0"/>
              <a:t> a semper </a:t>
            </a:r>
            <a:r>
              <a:rPr lang="fr-FR" dirty="0" err="1"/>
              <a:t>congue</a:t>
            </a:r>
            <a:endParaRPr lang="fr-FR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Euismod</a:t>
            </a:r>
            <a:r>
              <a:rPr lang="fr-FR" dirty="0"/>
              <a:t> non mi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err="1"/>
              <a:t>Proin</a:t>
            </a:r>
            <a:r>
              <a:rPr lang="fr-FR" dirty="0"/>
              <a:t> </a:t>
            </a:r>
            <a:r>
              <a:rPr lang="fr-FR" dirty="0" err="1"/>
              <a:t>porttitor</a:t>
            </a:r>
            <a:endParaRPr lang="fr-FR" dirty="0"/>
          </a:p>
          <a:p>
            <a:pPr marL="628650" marR="0" lvl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8250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EB42AD-AFE6-F442-A542-17FA96A24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texte 12">
            <a:extLst>
              <a:ext uri="{FF2B5EF4-FFF2-40B4-BE49-F238E27FC236}">
                <a16:creationId xmlns:a16="http://schemas.microsoft.com/office/drawing/2014/main" id="{00F072C7-C904-624F-9D0F-0E0CB6D96A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96080"/>
            <a:ext cx="12192000" cy="26619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/>
              <a:t>MESSAGE FINAL</a:t>
            </a:r>
          </a:p>
        </p:txBody>
      </p:sp>
    </p:spTree>
    <p:extLst>
      <p:ext uri="{BB962C8B-B14F-4D97-AF65-F5344CB8AC3E}">
        <p14:creationId xmlns:p14="http://schemas.microsoft.com/office/powerpoint/2010/main" val="140300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B4BD31-03AA-3A46-83D9-31C8CF07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BE49EF-62DE-B545-9F6F-C9F129D6F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2DFFEB-04FA-1941-ADA6-9D61B545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EB902-34EA-8D43-A273-40FAE7926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3FDA67-F914-5840-BA94-855399EC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2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D0D59-B250-6B43-BAC3-5495224F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7D5634-AAEF-EC40-A6E1-8D12BBC2C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800D3-3C77-FA4C-B3C5-4E181659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34AD6C-9D89-354A-8AB0-A9CAFF3D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6D3B9-20B0-8C44-9634-BDC032F4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801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246E5-9077-C841-9095-0CB064B8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94BDDD-BF5F-A644-9FFE-12F81F423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C5E79F-F060-4644-A4E4-EF94B7185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12CA51-3225-BF4A-8918-5A4204CA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9E470-8A53-8042-BAFD-2F6061DC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5EBF93-6EB7-B341-87D5-58032CC1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79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ECE21-D333-E842-99DE-A1B830DF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E98DF5-C9F5-E540-A753-A21A52A18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70D085-88ED-2D43-9BE9-79CA5E7BF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C5375A-F503-CB4E-A672-0B0C63A4A6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AA59ED-9521-0246-AD45-43CE5EC90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CE802A-4907-4B48-B432-84288AE7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EEE5C12-CEF6-C346-AA1B-CBA0C916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DE7259C-DACF-0347-A077-CC589C1A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41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2F613-B318-9E4D-8189-D7FB6AEE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057B0B3-7009-494E-BA62-8DC6FCB6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01DEA4-8EB8-9A4D-A440-5CF6EA8B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D20422-1EE6-6C48-97C9-C0B81F10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5A9E7-3FA4-CE4B-BAAC-E6047B2C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94A5EB3-EFB2-4341-860E-A322816B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665CF4-B073-944F-BD4F-95E6A77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40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DF5C5-C39B-5840-8DE5-5A0111B1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543B9-E345-1E4F-9BA4-984F7EEB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04F4D2-46E0-5348-B0BC-28CBC6B1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BB1141-4151-344E-A935-9DDB32CE1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E2ACF9-319C-A34D-8449-47D900DD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62177F-D585-7A45-8EC1-804F7AA3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BB9DF3-BE05-954E-8744-70034B1C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C821C4F-FF2B-A649-9D6C-B7C871E1F5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6EDCF4-4A60-EC4D-A331-420212B3B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E64DBF8-01E9-AF49-B09F-F555CFE8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20DF72-1CA8-9845-9E09-DB847EEE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BD7838-5085-AB49-8735-3C78A85C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8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892E76-A667-9B48-9350-351C113E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7E0B11-AA69-894C-B17F-520DECC69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580723-7381-AA47-81A5-CA9541E14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C6FB-EA5D-134C-9B3A-CDE1CE567043}" type="datetimeFigureOut">
              <a:rPr lang="fr-FR" smtClean="0"/>
              <a:t>05/01/2022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DECC5-455C-BF41-AAE6-5362DF1A5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0C4CCD-C9EE-CA4B-B380-20F6CC208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4B3CA-87CC-644A-A5B7-3B9C068DF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06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ugW5fgA6jGCZgXEv9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3959FC-2A1F-3942-A954-CD16A6BC30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9340" y="2802297"/>
            <a:ext cx="8984189" cy="162118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Organisation du Jeu Concours Découverte de l’Arbitrage</a:t>
            </a:r>
          </a:p>
          <a:p>
            <a:endParaRPr lang="fr-FR" sz="2800" b="1" dirty="0">
              <a:solidFill>
                <a:srgbClr val="E21F20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E2D183-D0DC-BD45-AF53-026D2289EB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3081" y="5305808"/>
            <a:ext cx="4707925" cy="390832"/>
          </a:xfrm>
        </p:spPr>
        <p:txBody>
          <a:bodyPr/>
          <a:lstStyle/>
          <a:p>
            <a:r>
              <a:rPr lang="fr-FR" sz="3200" b="1" dirty="0"/>
              <a:t>Saison 2021/2022</a:t>
            </a:r>
          </a:p>
        </p:txBody>
      </p:sp>
    </p:spTree>
    <p:extLst>
      <p:ext uri="{BB962C8B-B14F-4D97-AF65-F5344CB8AC3E}">
        <p14:creationId xmlns:p14="http://schemas.microsoft.com/office/powerpoint/2010/main" val="2466982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1020199"/>
          </a:xfrm>
        </p:spPr>
        <p:txBody>
          <a:bodyPr/>
          <a:lstStyle/>
          <a:p>
            <a:r>
              <a:rPr lang="fr-FR" dirty="0"/>
              <a:t>ORGANISATION GÉNÉRALE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677" y="1508143"/>
            <a:ext cx="10262646" cy="4940783"/>
          </a:xfrm>
        </p:spPr>
        <p:txBody>
          <a:bodyPr/>
          <a:lstStyle/>
          <a:p>
            <a:r>
              <a:rPr lang="fr-FR" dirty="0"/>
              <a:t>Les 8 équipes qualifiées restent identiques </a:t>
            </a:r>
          </a:p>
          <a:p>
            <a:pPr lvl="2"/>
            <a:r>
              <a:rPr lang="fr-FR" dirty="0"/>
              <a:t>8 équipes de 4 ou 5 joueurs(ses) – (seul les 4 meilleur(e)s seront qualifié(e)s)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Ces 8 équipes s’affronteront lors de 4 épreuves :</a:t>
            </a:r>
          </a:p>
          <a:p>
            <a:pPr lvl="2"/>
            <a:r>
              <a:rPr lang="fr-FR" dirty="0"/>
              <a:t>Collectives et ludiques ; </a:t>
            </a:r>
          </a:p>
          <a:p>
            <a:pPr lvl="2"/>
            <a:r>
              <a:rPr lang="fr-FR" dirty="0"/>
              <a:t>D’une durée de 20 min ;</a:t>
            </a:r>
          </a:p>
          <a:p>
            <a:pPr lvl="2"/>
            <a:r>
              <a:rPr lang="fr-FR" dirty="0"/>
              <a:t>Alliant la règle, l’analyse et la condition physique ;</a:t>
            </a:r>
          </a:p>
          <a:p>
            <a:pPr lvl="2"/>
            <a:r>
              <a:rPr lang="fr-FR" dirty="0"/>
              <a:t>Les 4 épreuves : LE MEMORY ; LE MORPION ;  LA CLOCHE ; LE MIME.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Chaque joueur(se) présent(e) pourra être récompensé (à l’initiative des ligues)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850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5" y="68826"/>
            <a:ext cx="9791529" cy="1020199"/>
          </a:xfrm>
        </p:spPr>
        <p:txBody>
          <a:bodyPr/>
          <a:lstStyle/>
          <a:p>
            <a:r>
              <a:rPr lang="fr-FR" dirty="0"/>
              <a:t>ORGANISATION PARTICULIÈRE				2/2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1381" y="1089024"/>
            <a:ext cx="6314174" cy="5571657"/>
          </a:xfrm>
        </p:spPr>
        <p:txBody>
          <a:bodyPr/>
          <a:lstStyle/>
          <a:p>
            <a:pPr marL="57150" indent="0">
              <a:buNone/>
            </a:pPr>
            <a:r>
              <a:rPr lang="fr-FR" dirty="0"/>
              <a:t>La rotation des équipes se fera comme suit : </a:t>
            </a:r>
          </a:p>
          <a:p>
            <a:pPr lvl="2"/>
            <a:r>
              <a:rPr lang="fr-FR" sz="1600" dirty="0"/>
              <a:t>Rotation 1 : </a:t>
            </a:r>
          </a:p>
          <a:p>
            <a:pPr lvl="5"/>
            <a:r>
              <a:rPr lang="fr-FR" sz="1400" dirty="0"/>
              <a:t>MEMORY : équipe 1 vs équipe 2</a:t>
            </a:r>
          </a:p>
          <a:p>
            <a:pPr lvl="5"/>
            <a:r>
              <a:rPr lang="fr-FR" sz="1400" dirty="0"/>
              <a:t>MORPION : équipe 3 vs équipe 4</a:t>
            </a:r>
          </a:p>
          <a:p>
            <a:pPr lvl="5"/>
            <a:r>
              <a:rPr lang="fr-FR" sz="1400" dirty="0"/>
              <a:t>CLOCHE : équipe 5 vs équipe 6</a:t>
            </a:r>
          </a:p>
          <a:p>
            <a:pPr lvl="5"/>
            <a:r>
              <a:rPr lang="fr-FR" sz="1400" dirty="0"/>
              <a:t>MIME : équipe 7 vs équipe 8</a:t>
            </a:r>
          </a:p>
          <a:p>
            <a:pPr lvl="2"/>
            <a:endParaRPr lang="fr-FR" sz="1600" dirty="0"/>
          </a:p>
          <a:p>
            <a:pPr lvl="2"/>
            <a:r>
              <a:rPr lang="fr-FR" sz="1600" dirty="0"/>
              <a:t>Rotation 2 : </a:t>
            </a:r>
          </a:p>
          <a:p>
            <a:pPr lvl="5"/>
            <a:r>
              <a:rPr lang="fr-FR" sz="1400" dirty="0"/>
              <a:t>MEMORY : équipe 3  vs équipe 8</a:t>
            </a:r>
          </a:p>
          <a:p>
            <a:pPr lvl="5"/>
            <a:r>
              <a:rPr lang="fr-FR" sz="1400" dirty="0"/>
              <a:t>MORPION : équipe 5  vs équipe 2</a:t>
            </a:r>
          </a:p>
          <a:p>
            <a:pPr lvl="5"/>
            <a:r>
              <a:rPr lang="fr-FR" sz="1400" dirty="0"/>
              <a:t>CLOCHE : équipe 7 vs équipe 4</a:t>
            </a:r>
          </a:p>
          <a:p>
            <a:pPr lvl="5"/>
            <a:r>
              <a:rPr lang="fr-FR" sz="1400" dirty="0"/>
              <a:t>MIME : équipe 1 vs équipe 6</a:t>
            </a:r>
          </a:p>
          <a:p>
            <a:pPr lvl="2"/>
            <a:endParaRPr lang="fr-FR" sz="1600" dirty="0"/>
          </a:p>
          <a:p>
            <a:pPr lvl="2"/>
            <a:r>
              <a:rPr lang="fr-FR" sz="1600" dirty="0"/>
              <a:t>Rotation 3 : </a:t>
            </a:r>
          </a:p>
          <a:p>
            <a:pPr lvl="5"/>
            <a:r>
              <a:rPr lang="fr-FR" sz="1400" dirty="0"/>
              <a:t>MEMORY : équipe 5 vs équipe 6</a:t>
            </a:r>
          </a:p>
          <a:p>
            <a:pPr lvl="5"/>
            <a:r>
              <a:rPr lang="fr-FR" sz="1400" dirty="0"/>
              <a:t>MORPION : équipe 7 vs équipe 8</a:t>
            </a:r>
          </a:p>
          <a:p>
            <a:pPr lvl="5"/>
            <a:r>
              <a:rPr lang="fr-FR" sz="1400" dirty="0"/>
              <a:t>CLOCHE : équipe 1 vs équipe 2</a:t>
            </a:r>
          </a:p>
          <a:p>
            <a:pPr lvl="5"/>
            <a:r>
              <a:rPr lang="fr-FR" sz="1400" dirty="0"/>
              <a:t>MIME : équipe 3 vs équipe 4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3E112D-9E00-42F0-9F9E-C01B35E9D73D}"/>
              </a:ext>
            </a:extLst>
          </p:cNvPr>
          <p:cNvSpPr txBox="1"/>
          <p:nvPr/>
        </p:nvSpPr>
        <p:spPr>
          <a:xfrm>
            <a:off x="5847094" y="1607419"/>
            <a:ext cx="587461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/>
              <a:t>Rotation 4 :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MEMORY : équipe 7 vs équipe 4  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MORPION : équipe 1 vs équipe 6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CLOCHE : équipe 3 vs équipe 8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fr-FR" sz="1400" dirty="0"/>
              <a:t>MIME : équipe 5 vs équipe 2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395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LE MEMORY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535373"/>
            <a:ext cx="11425386" cy="6051947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des cartes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r>
              <a:rPr lang="fr-FR" sz="1400" dirty="0"/>
              <a:t>Les 2 équipes se disputent une partie en 1 manche gagnante comme suit pendant 20 min maximum</a:t>
            </a:r>
          </a:p>
          <a:p>
            <a:pPr algn="just"/>
            <a:r>
              <a:rPr lang="fr-FR" sz="1400" b="0" dirty="0"/>
              <a:t>Chaque équipe répond à la même série de questions posées par un accompagnant à un seul équipier à la fois. Tant qu’il ne donne pas une bonne réponse une nouvelle question est posée à ce même équipier. </a:t>
            </a:r>
          </a:p>
          <a:p>
            <a:pPr lvl="1" algn="just"/>
            <a:endParaRPr lang="fr-FR" sz="1000" b="0" dirty="0"/>
          </a:p>
          <a:p>
            <a:pPr algn="just"/>
            <a:r>
              <a:rPr lang="fr-FR" sz="1400" b="0" dirty="0"/>
              <a:t>A chaque bonne réponse l’équipier a l’opportunité d’aller retourner 2 cartes du jeu :</a:t>
            </a:r>
          </a:p>
          <a:p>
            <a:pPr lvl="1" algn="just"/>
            <a:r>
              <a:rPr lang="fr-FR" sz="1100" dirty="0"/>
              <a:t>Si les 2 cartes retournées sont les mêmes il récupère les cartes et les posent dans son camp.</a:t>
            </a:r>
          </a:p>
          <a:p>
            <a:pPr lvl="1" algn="just"/>
            <a:r>
              <a:rPr lang="fr-FR" sz="1100" dirty="0"/>
              <a:t>Si elles ne correspondent pas il les remet face contre terre au même endroit et retourne dans son camp. </a:t>
            </a:r>
          </a:p>
          <a:p>
            <a:pPr lvl="1" algn="just"/>
            <a:r>
              <a:rPr lang="fr-FR" sz="1100" dirty="0"/>
              <a:t>La question à l’équipier suivant n’est posée que lorsque l’équipier précédent est revenu dans son camp et que les équipiers ont finis d’échanger sur la position des cartes. </a:t>
            </a:r>
          </a:p>
          <a:p>
            <a:pPr lvl="1" algn="just"/>
            <a:r>
              <a:rPr lang="fr-FR" sz="1100" dirty="0"/>
              <a:t>REMARQUE : si la réponse est fausse on passe à la question suivante et à l’équipier suivant. </a:t>
            </a:r>
          </a:p>
          <a:p>
            <a:pPr marL="457200" lvl="1" indent="0" algn="just">
              <a:buNone/>
            </a:pPr>
            <a:endParaRPr lang="fr-FR" sz="1050" dirty="0"/>
          </a:p>
          <a:p>
            <a:pPr algn="just"/>
            <a:r>
              <a:rPr lang="fr-FR" sz="1400" b="0" dirty="0"/>
              <a:t>La possibilité d’aller retourner 2 cartes ne se fait pas en alternant les 2 équipes. Les 2 équipes jouent en même temps sur la même aire de jeu. Cependant il est interdit de prendre une carte retournée face visible par l’équipe adverse pour constituer une paire. </a:t>
            </a:r>
          </a:p>
          <a:p>
            <a:pPr algn="just"/>
            <a:endParaRPr lang="fr-FR" sz="1000" b="0" dirty="0"/>
          </a:p>
          <a:p>
            <a:pPr algn="just"/>
            <a:r>
              <a:rPr lang="fr-FR" sz="1400" b="0" dirty="0"/>
              <a:t>Une fois qu’il ne reste plus de paire à constituer les arbitres comptent le nombre de paires effectuées. L’équipe qui en a constitué le plus grand nombre est gagnante. </a:t>
            </a:r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5" y="1414944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6EBA841D-5F1E-414D-9797-D1F2D31458A3}"/>
              </a:ext>
            </a:extLst>
          </p:cNvPr>
          <p:cNvGrpSpPr/>
          <p:nvPr/>
        </p:nvGrpSpPr>
        <p:grpSpPr>
          <a:xfrm>
            <a:off x="3583244" y="843138"/>
            <a:ext cx="3010061" cy="2003736"/>
            <a:chOff x="3907856" y="1886552"/>
            <a:chExt cx="3387514" cy="2672500"/>
          </a:xfrm>
        </p:grpSpPr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4D4979BB-B8CB-4DED-A531-D58F4FE1566B}"/>
                </a:ext>
              </a:extLst>
            </p:cNvPr>
            <p:cNvGrpSpPr/>
            <p:nvPr/>
          </p:nvGrpSpPr>
          <p:grpSpPr>
            <a:xfrm>
              <a:off x="3907856" y="1886552"/>
              <a:ext cx="910891" cy="2662696"/>
              <a:chOff x="3907856" y="1886552"/>
              <a:chExt cx="910891" cy="266269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EA9769-D336-476D-A6DD-C507BACF7B0D}"/>
                  </a:ext>
                </a:extLst>
              </p:cNvPr>
              <p:cNvSpPr/>
              <p:nvPr/>
            </p:nvSpPr>
            <p:spPr>
              <a:xfrm>
                <a:off x="3907857" y="1886552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29EC21A-8689-476D-832D-9E366A21AAEA}"/>
                  </a:ext>
                </a:extLst>
              </p:cNvPr>
              <p:cNvSpPr/>
              <p:nvPr/>
            </p:nvSpPr>
            <p:spPr>
              <a:xfrm>
                <a:off x="4549240" y="2342925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66A5755-CA4D-4980-A315-7405AD5F9E0A}"/>
                  </a:ext>
                </a:extLst>
              </p:cNvPr>
              <p:cNvSpPr/>
              <p:nvPr/>
            </p:nvSpPr>
            <p:spPr>
              <a:xfrm>
                <a:off x="3907856" y="3284621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09CC9D-41C6-40E3-8851-3AA443960CE5}"/>
                  </a:ext>
                </a:extLst>
              </p:cNvPr>
              <p:cNvSpPr/>
              <p:nvPr/>
            </p:nvSpPr>
            <p:spPr>
              <a:xfrm>
                <a:off x="4521668" y="3759415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1785B4D-4E5E-4F5B-BBF6-A1928BFFC309}"/>
                  </a:ext>
                </a:extLst>
              </p:cNvPr>
              <p:cNvSpPr/>
              <p:nvPr/>
            </p:nvSpPr>
            <p:spPr>
              <a:xfrm>
                <a:off x="4544327" y="1904344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5C1109A2-E076-4119-9AFB-FC41E8B69C56}"/>
                  </a:ext>
                </a:extLst>
              </p:cNvPr>
              <p:cNvSpPr/>
              <p:nvPr/>
            </p:nvSpPr>
            <p:spPr>
              <a:xfrm>
                <a:off x="3927267" y="4260491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037A80B-EA47-4D1D-9A88-CC38E283C172}"/>
                  </a:ext>
                </a:extLst>
              </p:cNvPr>
              <p:cNvSpPr/>
              <p:nvPr/>
            </p:nvSpPr>
            <p:spPr>
              <a:xfrm>
                <a:off x="3925503" y="2355314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6E7AAB7-2466-4776-A096-D5CF8DAEECB5}"/>
                  </a:ext>
                </a:extLst>
              </p:cNvPr>
              <p:cNvSpPr/>
              <p:nvPr/>
            </p:nvSpPr>
            <p:spPr>
              <a:xfrm>
                <a:off x="4521668" y="2817719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0764069-C3DB-42E2-934A-8A65D09073B5}"/>
                  </a:ext>
                </a:extLst>
              </p:cNvPr>
              <p:cNvSpPr/>
              <p:nvPr/>
            </p:nvSpPr>
            <p:spPr>
              <a:xfrm>
                <a:off x="3925502" y="3753383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5B66193-D475-4CF3-8F16-E091BD056F67}"/>
                  </a:ext>
                </a:extLst>
              </p:cNvPr>
              <p:cNvSpPr/>
              <p:nvPr/>
            </p:nvSpPr>
            <p:spPr>
              <a:xfrm>
                <a:off x="3933323" y="2819806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931B634-71F6-4F93-A9BB-4BE25F6116EA}"/>
                  </a:ext>
                </a:extLst>
              </p:cNvPr>
              <p:cNvSpPr/>
              <p:nvPr/>
            </p:nvSpPr>
            <p:spPr>
              <a:xfrm>
                <a:off x="4521667" y="4257851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7769620-2628-4F45-B470-E32D8E60505A}"/>
                  </a:ext>
                </a:extLst>
              </p:cNvPr>
              <p:cNvSpPr/>
              <p:nvPr/>
            </p:nvSpPr>
            <p:spPr>
              <a:xfrm>
                <a:off x="4538959" y="3284621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47C1A82C-5649-4D33-9FCD-64491D9FF015}"/>
                </a:ext>
              </a:extLst>
            </p:cNvPr>
            <p:cNvGrpSpPr/>
            <p:nvPr/>
          </p:nvGrpSpPr>
          <p:grpSpPr>
            <a:xfrm>
              <a:off x="5185208" y="1902699"/>
              <a:ext cx="2110162" cy="2656353"/>
              <a:chOff x="5185208" y="1902699"/>
              <a:chExt cx="2110162" cy="265635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D46AB14-1A32-467E-87A9-E19B2AAFF7E4}"/>
                  </a:ext>
                </a:extLst>
              </p:cNvPr>
              <p:cNvSpPr/>
              <p:nvPr/>
            </p:nvSpPr>
            <p:spPr>
              <a:xfrm>
                <a:off x="5185208" y="1902699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086062F-E414-441E-9561-26A13CCDA47F}"/>
                  </a:ext>
                </a:extLst>
              </p:cNvPr>
              <p:cNvSpPr/>
              <p:nvPr/>
            </p:nvSpPr>
            <p:spPr>
              <a:xfrm>
                <a:off x="5215287" y="3284620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41D762-1C62-44F1-BE31-340C3D941DC0}"/>
                  </a:ext>
                </a:extLst>
              </p:cNvPr>
              <p:cNvSpPr/>
              <p:nvPr/>
            </p:nvSpPr>
            <p:spPr>
              <a:xfrm>
                <a:off x="5826493" y="2365751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CD50526-8CC2-4060-BB98-0973EF94056C}"/>
                  </a:ext>
                </a:extLst>
              </p:cNvPr>
              <p:cNvSpPr/>
              <p:nvPr/>
            </p:nvSpPr>
            <p:spPr>
              <a:xfrm>
                <a:off x="7010898" y="1916837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FBD8248-5681-4EA2-9036-A54B4A4DAB65}"/>
                  </a:ext>
                </a:extLst>
              </p:cNvPr>
              <p:cNvSpPr/>
              <p:nvPr/>
            </p:nvSpPr>
            <p:spPr>
              <a:xfrm>
                <a:off x="5807988" y="2812585"/>
                <a:ext cx="269507" cy="2887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C49B649-5923-48D4-AB6B-9B4D67FC83A5}"/>
                  </a:ext>
                </a:extLst>
              </p:cNvPr>
              <p:cNvSpPr/>
              <p:nvPr/>
            </p:nvSpPr>
            <p:spPr>
              <a:xfrm>
                <a:off x="7007997" y="2355313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69C63D6-9BF4-4BDF-B597-2B946A5D0FEB}"/>
                  </a:ext>
                </a:extLst>
              </p:cNvPr>
              <p:cNvSpPr/>
              <p:nvPr/>
            </p:nvSpPr>
            <p:spPr>
              <a:xfrm>
                <a:off x="5808443" y="1902699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FF87C5D-A70A-42D9-BE83-B86A250EAF45}"/>
                  </a:ext>
                </a:extLst>
              </p:cNvPr>
              <p:cNvSpPr/>
              <p:nvPr/>
            </p:nvSpPr>
            <p:spPr>
              <a:xfrm>
                <a:off x="5825630" y="3298810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8E8F13C-7DC6-4196-A2D4-C0C5AEF5361F}"/>
                  </a:ext>
                </a:extLst>
              </p:cNvPr>
              <p:cNvSpPr/>
              <p:nvPr/>
            </p:nvSpPr>
            <p:spPr>
              <a:xfrm>
                <a:off x="6390334" y="3766596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0AB17EE-CC3B-4D9F-85C8-CC44114B46E8}"/>
                  </a:ext>
                </a:extLst>
              </p:cNvPr>
              <p:cNvSpPr/>
              <p:nvPr/>
            </p:nvSpPr>
            <p:spPr>
              <a:xfrm>
                <a:off x="5220098" y="4250352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C8C9866-2F43-4A37-9179-C42A4B37A8F0}"/>
                  </a:ext>
                </a:extLst>
              </p:cNvPr>
              <p:cNvSpPr/>
              <p:nvPr/>
            </p:nvSpPr>
            <p:spPr>
              <a:xfrm>
                <a:off x="7024454" y="4250352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A9BF123-4179-49AD-8EDC-C7E948B950D9}"/>
                  </a:ext>
                </a:extLst>
              </p:cNvPr>
              <p:cNvSpPr/>
              <p:nvPr/>
            </p:nvSpPr>
            <p:spPr>
              <a:xfrm>
                <a:off x="7025863" y="3327503"/>
                <a:ext cx="269507" cy="288757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2FD45BE-C2C5-466F-97F8-1DFC42328891}"/>
                  </a:ext>
                </a:extLst>
              </p:cNvPr>
              <p:cNvSpPr/>
              <p:nvPr/>
            </p:nvSpPr>
            <p:spPr>
              <a:xfrm>
                <a:off x="5232934" y="2371461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FD702B8B-0F9C-4189-A3E8-14A61E2BFEED}"/>
                  </a:ext>
                </a:extLst>
              </p:cNvPr>
              <p:cNvSpPr/>
              <p:nvPr/>
            </p:nvSpPr>
            <p:spPr>
              <a:xfrm>
                <a:off x="5232933" y="3753382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5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09AD9B9-091F-4A06-BFE2-2D5A63619B06}"/>
                  </a:ext>
                </a:extLst>
              </p:cNvPr>
              <p:cNvSpPr/>
              <p:nvPr/>
            </p:nvSpPr>
            <p:spPr>
              <a:xfrm>
                <a:off x="6410424" y="2347276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2A704C-0083-4A6E-BFEC-4CA5B52DFE4E}"/>
                  </a:ext>
                </a:extLst>
              </p:cNvPr>
              <p:cNvSpPr/>
              <p:nvPr/>
            </p:nvSpPr>
            <p:spPr>
              <a:xfrm>
                <a:off x="6374504" y="3298809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81A39FE-C97B-488D-89B7-B8CE086C66A7}"/>
                  </a:ext>
                </a:extLst>
              </p:cNvPr>
              <p:cNvSpPr/>
              <p:nvPr/>
            </p:nvSpPr>
            <p:spPr>
              <a:xfrm>
                <a:off x="5805805" y="4257852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56FB3A3-645F-4F83-97EF-26E5B48DDF05}"/>
                  </a:ext>
                </a:extLst>
              </p:cNvPr>
              <p:cNvSpPr/>
              <p:nvPr/>
            </p:nvSpPr>
            <p:spPr>
              <a:xfrm>
                <a:off x="7025863" y="2842106"/>
                <a:ext cx="269507" cy="288757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F120CDF-D61B-4A4E-88CA-3E4064A24244}"/>
                  </a:ext>
                </a:extLst>
              </p:cNvPr>
              <p:cNvSpPr/>
              <p:nvPr/>
            </p:nvSpPr>
            <p:spPr>
              <a:xfrm>
                <a:off x="5220098" y="2819806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D45C6D5-0457-4F98-921B-72969052A0D8}"/>
                  </a:ext>
                </a:extLst>
              </p:cNvPr>
              <p:cNvSpPr/>
              <p:nvPr/>
            </p:nvSpPr>
            <p:spPr>
              <a:xfrm>
                <a:off x="6392778" y="1902699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0F1341E-AC2A-4858-8AA8-BEECC7F1AC4D}"/>
                  </a:ext>
                </a:extLst>
              </p:cNvPr>
              <p:cNvSpPr/>
              <p:nvPr/>
            </p:nvSpPr>
            <p:spPr>
              <a:xfrm>
                <a:off x="5813823" y="3750251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6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63295A44-9CD3-4A24-B7F9-66969B238176}"/>
                  </a:ext>
                </a:extLst>
              </p:cNvPr>
              <p:cNvSpPr/>
              <p:nvPr/>
            </p:nvSpPr>
            <p:spPr>
              <a:xfrm>
                <a:off x="6412639" y="2828074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7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A21E84B-1150-4281-9FFB-2C08A6B295BB}"/>
                  </a:ext>
                </a:extLst>
              </p:cNvPr>
              <p:cNvSpPr/>
              <p:nvPr/>
            </p:nvSpPr>
            <p:spPr>
              <a:xfrm>
                <a:off x="6371123" y="4270295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8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3D6D343E-8D00-4B26-B605-D4233A144ACD}"/>
                  </a:ext>
                </a:extLst>
              </p:cNvPr>
              <p:cNvSpPr/>
              <p:nvPr/>
            </p:nvSpPr>
            <p:spPr>
              <a:xfrm>
                <a:off x="7025863" y="3780695"/>
                <a:ext cx="269507" cy="288757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9</a:t>
                </a:r>
              </a:p>
            </p:txBody>
          </p:sp>
        </p:grpSp>
      </p:grpSp>
      <p:sp>
        <p:nvSpPr>
          <p:cNvPr id="87" name="Zone de texte 2">
            <a:extLst>
              <a:ext uri="{FF2B5EF4-FFF2-40B4-BE49-F238E27FC236}">
                <a16:creationId xmlns:a16="http://schemas.microsoft.com/office/drawing/2014/main" id="{C16FDA2B-C552-4A4C-A819-548D9516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130" y="1456363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</p:spTree>
    <p:extLst>
      <p:ext uri="{BB962C8B-B14F-4D97-AF65-F5344CB8AC3E}">
        <p14:creationId xmlns:p14="http://schemas.microsoft.com/office/powerpoint/2010/main" val="58841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MEMORY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3477904"/>
          </a:xfrm>
        </p:spPr>
        <p:txBody>
          <a:bodyPr/>
          <a:lstStyle/>
          <a:p>
            <a:r>
              <a:rPr lang="fr-FR" dirty="0"/>
              <a:t>les cartes : </a:t>
            </a:r>
          </a:p>
          <a:p>
            <a:pPr lvl="1"/>
            <a:r>
              <a:rPr lang="fr-FR" dirty="0"/>
              <a:t>Au format A4 ;</a:t>
            </a:r>
          </a:p>
          <a:p>
            <a:pPr lvl="1"/>
            <a:r>
              <a:rPr lang="fr-FR" dirty="0"/>
              <a:t>Plastifiées ;</a:t>
            </a:r>
          </a:p>
          <a:p>
            <a:pPr lvl="1"/>
            <a:r>
              <a:rPr lang="fr-FR" dirty="0"/>
              <a:t>Chacune des cartes a une couleur et un chiffre à l’arrière (qui ne correspond pas à sa paire) qui permet de communiquer avec son équipe ;</a:t>
            </a:r>
          </a:p>
          <a:p>
            <a:pPr lvl="1"/>
            <a:r>
              <a:rPr lang="fr-FR" dirty="0"/>
              <a:t>18 paires donc 36 cartes ;</a:t>
            </a:r>
          </a:p>
          <a:p>
            <a:pPr lvl="1"/>
            <a:r>
              <a:rPr lang="fr-FR" dirty="0"/>
              <a:t>La paire = exemple : un drapeau de pays sur la 1</a:t>
            </a:r>
            <a:r>
              <a:rPr lang="fr-FR" baseline="30000" dirty="0"/>
              <a:t>ère</a:t>
            </a:r>
            <a:r>
              <a:rPr lang="fr-FR" dirty="0"/>
              <a:t> carte / son nom sur l’autre ;</a:t>
            </a:r>
          </a:p>
          <a:p>
            <a:pPr lvl="1"/>
            <a:r>
              <a:rPr lang="fr-FR" dirty="0"/>
              <a:t>A chaque partie les cartes sont positionnées de façon aléatoires. </a:t>
            </a:r>
          </a:p>
          <a:p>
            <a:pPr lvl="1"/>
            <a:endParaRPr lang="fr-FR" dirty="0"/>
          </a:p>
          <a:p>
            <a:r>
              <a:rPr lang="fr-FR" dirty="0"/>
              <a:t>Les questions :</a:t>
            </a:r>
          </a:p>
          <a:p>
            <a:pPr lvl="1"/>
            <a:r>
              <a:rPr lang="fr-FR" dirty="0"/>
              <a:t>40 questions assez courtes ;</a:t>
            </a:r>
          </a:p>
          <a:p>
            <a:pPr lvl="1"/>
            <a:r>
              <a:rPr lang="fr-FR" dirty="0"/>
              <a:t>Elles doivent être posées dans le même ordre pour les 2 équipes ;</a:t>
            </a:r>
          </a:p>
          <a:p>
            <a:pPr lvl="1"/>
            <a:r>
              <a:rPr lang="fr-FR" dirty="0"/>
              <a:t>Il faut attendre que l’équipe ait fini d’échanger sur la place des cartes pour poser la question suivante.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911192" y="4485372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MEMORY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293239" y="5161384"/>
            <a:ext cx="10773560" cy="1102068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36 cartes </a:t>
            </a:r>
          </a:p>
          <a:p>
            <a:r>
              <a:rPr lang="fr-FR" dirty="0"/>
              <a:t>8 plots : 2 x 4 plots pour faire les 2 camps de chaque équipe</a:t>
            </a:r>
          </a:p>
          <a:p>
            <a:r>
              <a:rPr lang="fr-FR" dirty="0"/>
              <a:t>Les questions </a:t>
            </a:r>
          </a:p>
          <a:p>
            <a:r>
              <a:rPr lang="fr-FR" dirty="0"/>
              <a:t>3 personnes pour animer (2 arbitres qui posent les questions + 1 personne qui contrôle la prise des cartes par les joueurs)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20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LE MORPION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862633"/>
            <a:ext cx="11425386" cy="5297536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 la grille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r>
              <a:rPr lang="fr-FR" sz="1400" dirty="0"/>
              <a:t>Les 2 équipes se disputent des parties gagnantes comme suit pendant 20 min maximum</a:t>
            </a:r>
          </a:p>
          <a:p>
            <a:pPr algn="just"/>
            <a:r>
              <a:rPr lang="fr-FR" sz="1400" b="0" dirty="0"/>
              <a:t>Chaque équipe répond à la même série de questions posées par un accompagnant à un seul équipier à la fois. Tant qu’il ne donne pas une bonne réponse une nouvelle question est posée à ce même équipier. Le but du jeu est d’aligner 3 plots de la même couleur (en ligne, en colonne, ou en diagonale).</a:t>
            </a:r>
          </a:p>
          <a:p>
            <a:pPr lvl="1" algn="just"/>
            <a:endParaRPr lang="fr-FR" sz="1000" b="0" dirty="0"/>
          </a:p>
          <a:p>
            <a:pPr algn="just"/>
            <a:r>
              <a:rPr lang="fr-FR" sz="1400" b="0" dirty="0"/>
              <a:t>A la 1</a:t>
            </a:r>
            <a:r>
              <a:rPr lang="fr-FR" sz="1400" b="0" baseline="30000" dirty="0"/>
              <a:t>ère</a:t>
            </a:r>
            <a:r>
              <a:rPr lang="fr-FR" sz="1400" b="0" dirty="0"/>
              <a:t> bonne réponse l’équipier reçoit le plot P1 qu’il va poser sur la grille de morpion :</a:t>
            </a:r>
          </a:p>
          <a:p>
            <a:pPr lvl="1" algn="just"/>
            <a:r>
              <a:rPr lang="fr-FR" sz="1100" dirty="0"/>
              <a:t>Une fois le plot posé par l’équipier il ne pourra pas le changer de place : posé c’est joué !</a:t>
            </a:r>
          </a:p>
          <a:p>
            <a:pPr lvl="1" algn="just"/>
            <a:r>
              <a:rPr lang="fr-FR" sz="1100" dirty="0"/>
              <a:t>La question à l’équipier suivant n’est posée que lorsque l’équipier précédent est revenu dans son camp ;</a:t>
            </a:r>
          </a:p>
          <a:p>
            <a:pPr lvl="1" algn="just"/>
            <a:r>
              <a:rPr lang="fr-FR" sz="1100" dirty="0"/>
              <a:t>REMARQUE : si la réponse est fausse on passe à la question suivante et à l’équipier suivant.</a:t>
            </a:r>
          </a:p>
          <a:p>
            <a:pPr marL="457200" lvl="1" indent="0" algn="just">
              <a:buNone/>
            </a:pPr>
            <a:endParaRPr lang="fr-FR" sz="1050" dirty="0"/>
          </a:p>
          <a:p>
            <a:pPr algn="just"/>
            <a:r>
              <a:rPr lang="fr-FR" sz="1400" b="0" dirty="0"/>
              <a:t>Il n’y a que 3 plots par équipes. Une fois les 3 plots gagnés et posés, les équipes continuent à répondre à des questions pour gagner le droit d’aller déplacer un plot. Et ainsi de suite jusqu'à ce qu’une équipe arrive à aligner ses 3 plots de couleur.</a:t>
            </a:r>
          </a:p>
          <a:p>
            <a:pPr algn="just"/>
            <a:endParaRPr lang="fr-FR" sz="1400" b="0" dirty="0"/>
          </a:p>
          <a:p>
            <a:pPr algn="just"/>
            <a:r>
              <a:rPr lang="fr-FR" sz="1400" b="0" dirty="0"/>
              <a:t>L’équipe déclarée gagnante est celle qui aligne ses 3 plots le plus rapidement possible. </a:t>
            </a:r>
            <a:endParaRPr lang="fr-FR" sz="1000" b="0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5" y="1414944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 P3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87" name="Zone de texte 2">
            <a:extLst>
              <a:ext uri="{FF2B5EF4-FFF2-40B4-BE49-F238E27FC236}">
                <a16:creationId xmlns:a16="http://schemas.microsoft.com/office/drawing/2014/main" id="{C16FDA2B-C552-4A4C-A819-548D95164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0130" y="1456363"/>
            <a:ext cx="1636567" cy="9364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(poseur de question)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P1 P2 P3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35A1E42-B7F6-451B-AB61-C932F7E310F2}"/>
              </a:ext>
            </a:extLst>
          </p:cNvPr>
          <p:cNvGraphicFramePr>
            <a:graphicFrameLocks noGrp="1"/>
          </p:cNvGraphicFramePr>
          <p:nvPr/>
        </p:nvGraphicFramePr>
        <p:xfrm>
          <a:off x="4861870" y="1383574"/>
          <a:ext cx="1067292" cy="1009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764">
                  <a:extLst>
                    <a:ext uri="{9D8B030D-6E8A-4147-A177-3AD203B41FA5}">
                      <a16:colId xmlns:a16="http://schemas.microsoft.com/office/drawing/2014/main" val="4073992717"/>
                    </a:ext>
                  </a:extLst>
                </a:gridCol>
                <a:gridCol w="355764">
                  <a:extLst>
                    <a:ext uri="{9D8B030D-6E8A-4147-A177-3AD203B41FA5}">
                      <a16:colId xmlns:a16="http://schemas.microsoft.com/office/drawing/2014/main" val="2011520783"/>
                    </a:ext>
                  </a:extLst>
                </a:gridCol>
                <a:gridCol w="355764">
                  <a:extLst>
                    <a:ext uri="{9D8B030D-6E8A-4147-A177-3AD203B41FA5}">
                      <a16:colId xmlns:a16="http://schemas.microsoft.com/office/drawing/2014/main" val="556014498"/>
                    </a:ext>
                  </a:extLst>
                </a:gridCol>
              </a:tblGrid>
              <a:tr h="33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7399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941361"/>
                  </a:ext>
                </a:extLst>
              </a:tr>
              <a:tr h="336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806700" algn="l"/>
                        </a:tabLs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r>
                        <a:rPr lang="fr-FR" sz="1200" b="1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1641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09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36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MORPION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3477904"/>
          </a:xfrm>
        </p:spPr>
        <p:txBody>
          <a:bodyPr/>
          <a:lstStyle/>
          <a:p>
            <a:r>
              <a:rPr lang="fr-FR" dirty="0"/>
              <a:t>Le jeu : </a:t>
            </a:r>
          </a:p>
          <a:p>
            <a:pPr lvl="1"/>
            <a:r>
              <a:rPr lang="fr-FR" dirty="0"/>
              <a:t>La constitution du quadrillage avec des cerceaux (9 cerceaux sont nécessaires) ;</a:t>
            </a:r>
          </a:p>
          <a:p>
            <a:pPr lvl="1"/>
            <a:r>
              <a:rPr lang="fr-FR" dirty="0"/>
              <a:t>2 camps séparés des équipes ;</a:t>
            </a:r>
          </a:p>
          <a:p>
            <a:pPr lvl="1"/>
            <a:r>
              <a:rPr lang="fr-FR" dirty="0"/>
              <a:t>Une fois posé le plot est joué et ne peut pas être déplacé.</a:t>
            </a:r>
          </a:p>
          <a:p>
            <a:pPr lvl="1"/>
            <a:endParaRPr lang="fr-FR" dirty="0"/>
          </a:p>
          <a:p>
            <a:r>
              <a:rPr lang="fr-FR" dirty="0"/>
              <a:t>Les questions :</a:t>
            </a:r>
          </a:p>
          <a:p>
            <a:pPr lvl="1"/>
            <a:r>
              <a:rPr lang="fr-FR" dirty="0"/>
              <a:t>50 questions assez courtes ;</a:t>
            </a:r>
          </a:p>
          <a:p>
            <a:pPr lvl="1"/>
            <a:r>
              <a:rPr lang="fr-FR" dirty="0"/>
              <a:t>Elles doivent être posées dans le même ordre pour les 2 équipes ;</a:t>
            </a:r>
          </a:p>
          <a:p>
            <a:pPr lvl="1"/>
            <a:r>
              <a:rPr lang="fr-FR" dirty="0"/>
              <a:t>Il faut attendre que l’équipier qui pose ou déplace le plot soit revenu dans le camp de l’équipe pour poser la question suivante.</a:t>
            </a:r>
          </a:p>
          <a:p>
            <a:pPr lvl="1"/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911192" y="4485372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MORPION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303513" y="5202480"/>
            <a:ext cx="10773560" cy="1102068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6 plots de 2 couleurs différentes</a:t>
            </a:r>
          </a:p>
          <a:p>
            <a:r>
              <a:rPr lang="fr-FR" dirty="0"/>
              <a:t>Les questions</a:t>
            </a:r>
          </a:p>
          <a:p>
            <a:r>
              <a:rPr lang="fr-FR" dirty="0"/>
              <a:t>9 cerceaux</a:t>
            </a:r>
          </a:p>
          <a:p>
            <a:r>
              <a:rPr lang="fr-FR" dirty="0"/>
              <a:t>3 personnes pour animer (2 arbitres qui posent les questions + 1 encadrant qui contrôle la pose des plots dans les cerceaux)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56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LA CLOCHE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862632"/>
            <a:ext cx="11425386" cy="5855801"/>
          </a:xfrm>
        </p:spPr>
        <p:txBody>
          <a:bodyPr/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des cartes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endParaRPr lang="fr-FR" sz="1400" dirty="0"/>
          </a:p>
          <a:p>
            <a:pPr marL="57150" indent="0" algn="just">
              <a:buNone/>
            </a:pPr>
            <a:r>
              <a:rPr lang="fr-FR" sz="1400" dirty="0"/>
              <a:t>Les 2 équipes se disputent des parties gagnantes comme suit pendant 20 min maximum</a:t>
            </a:r>
          </a:p>
          <a:p>
            <a:pPr algn="just"/>
            <a:r>
              <a:rPr lang="fr-FR" sz="1400" b="0" dirty="0"/>
              <a:t>Chaque équipe répond à la même série de questions posées par un accompagnant à un seul équipier à la fois :</a:t>
            </a:r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Les questions sont posées à </a:t>
            </a:r>
            <a:r>
              <a:rPr lang="fr-FR" sz="1000" b="1" dirty="0">
                <a:solidFill>
                  <a:srgbClr val="00B050"/>
                </a:solidFill>
              </a:rPr>
              <a:t>E1</a:t>
            </a:r>
            <a:r>
              <a:rPr lang="fr-FR" sz="1000" dirty="0"/>
              <a:t> et </a:t>
            </a:r>
            <a:r>
              <a:rPr lang="fr-FR" sz="1000" b="1" dirty="0">
                <a:solidFill>
                  <a:srgbClr val="FF0000"/>
                </a:solidFill>
              </a:rPr>
              <a:t>E1</a:t>
            </a:r>
            <a:r>
              <a:rPr lang="fr-FR" sz="1000" dirty="0"/>
              <a:t> </a:t>
            </a:r>
            <a:r>
              <a:rPr lang="fr-FR" sz="1000" b="0" dirty="0"/>
              <a:t>par </a:t>
            </a:r>
            <a:r>
              <a:rPr lang="fr-FR" sz="1200" b="1" dirty="0">
                <a:solidFill>
                  <a:schemeClr val="tx1"/>
                </a:solidFill>
              </a:rPr>
              <a:t>A</a:t>
            </a:r>
            <a:r>
              <a:rPr lang="fr-FR" sz="1000" b="0" dirty="0"/>
              <a:t> au niveau du plot de départ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Le reste de l’équipe se trouve dans leur camp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E1 revient dans son camp avec la question et se concerte avec son équipe pour trouver la réponse ;</a:t>
            </a:r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Lorsqu'ils sont d’accord pour la réponse E2 part dans le parcours. </a:t>
            </a:r>
          </a:p>
          <a:p>
            <a:pPr algn="just"/>
            <a:r>
              <a:rPr lang="fr-FR" sz="1400" b="0" dirty="0"/>
              <a:t>La 1</a:t>
            </a:r>
            <a:r>
              <a:rPr lang="fr-FR" sz="1400" b="0" baseline="30000" dirty="0"/>
              <a:t>ère</a:t>
            </a:r>
            <a:r>
              <a:rPr lang="fr-FR" sz="1400" b="0" dirty="0"/>
              <a:t> équipe à la cloche la fait sonner :</a:t>
            </a:r>
          </a:p>
          <a:p>
            <a:pPr lvl="1" algn="just"/>
            <a:r>
              <a:rPr lang="fr-FR" sz="1100" dirty="0"/>
              <a:t>Le 1</a:t>
            </a:r>
            <a:r>
              <a:rPr lang="fr-FR" sz="1100" baseline="30000" dirty="0"/>
              <a:t>er</a:t>
            </a:r>
            <a:r>
              <a:rPr lang="fr-FR" sz="1100" dirty="0"/>
              <a:t> joueur à la cloche donne la réponse de son équipe à </a:t>
            </a:r>
            <a:r>
              <a:rPr lang="fr-FR" sz="1600" b="1" dirty="0">
                <a:solidFill>
                  <a:schemeClr val="tx1"/>
                </a:solidFill>
              </a:rPr>
              <a:t>A</a:t>
            </a:r>
            <a:r>
              <a:rPr lang="fr-FR" sz="1600" b="1" dirty="0"/>
              <a:t> </a:t>
            </a:r>
            <a:r>
              <a:rPr lang="fr-FR" sz="1100" dirty="0"/>
              <a:t>sans que l’autre équipe ne l’entende ;</a:t>
            </a:r>
            <a:endParaRPr lang="fr-FR" sz="1600" b="1" dirty="0"/>
          </a:p>
          <a:p>
            <a:pPr lvl="1" algn="just"/>
            <a:r>
              <a:rPr lang="fr-FR" sz="1100" dirty="0"/>
              <a:t>Si la réponse est juste l’équipe gagne 1 point ;</a:t>
            </a:r>
          </a:p>
          <a:p>
            <a:pPr lvl="1" algn="just"/>
            <a:r>
              <a:rPr lang="fr-FR" sz="1100" dirty="0"/>
              <a:t>Si la réponse est fausse l’autre équipe peut donner sa réponse ; </a:t>
            </a:r>
          </a:p>
          <a:p>
            <a:pPr lvl="1" algn="just"/>
            <a:r>
              <a:rPr lang="fr-FR" sz="1100" dirty="0"/>
              <a:t>Si la réponse est juste l’équipe marque 1 point ;</a:t>
            </a:r>
          </a:p>
          <a:p>
            <a:pPr lvl="1" algn="just"/>
            <a:r>
              <a:rPr lang="fr-FR" sz="1100" dirty="0"/>
              <a:t>Si la réponse est fausse personne ne marque de point ; </a:t>
            </a:r>
          </a:p>
          <a:p>
            <a:pPr lvl="1" algn="just"/>
            <a:r>
              <a:rPr lang="fr-FR" sz="1100" dirty="0"/>
              <a:t>REMARQUE : si la réponse d’une ou des deux est fausse au tour suivant il faut aller faire le tour du plot de pénalité. </a:t>
            </a:r>
          </a:p>
          <a:p>
            <a:pPr algn="just"/>
            <a:r>
              <a:rPr lang="fr-FR" sz="1400" b="0" dirty="0"/>
              <a:t>L’équipe déclarée gagnante est celle qui a marqué le plus de points en 20 min. </a:t>
            </a:r>
            <a:endParaRPr lang="fr-FR" sz="1000" b="0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3" y="1140640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7" name="Zone de texte 2">
            <a:extLst>
              <a:ext uri="{FF2B5EF4-FFF2-40B4-BE49-F238E27FC236}">
                <a16:creationId xmlns:a16="http://schemas.microsoft.com/office/drawing/2014/main" id="{2E5B7584-FA42-4972-9A03-F54D830BF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066" y="2515867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 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3877EDAB-7DBA-46A0-83A0-338AD163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845" y="1803840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013CB38-CB11-49EB-9BC5-900D0271E17C}"/>
              </a:ext>
            </a:extLst>
          </p:cNvPr>
          <p:cNvCxnSpPr/>
          <p:nvPr/>
        </p:nvCxnSpPr>
        <p:spPr>
          <a:xfrm>
            <a:off x="3185963" y="2352450"/>
            <a:ext cx="0" cy="446405"/>
          </a:xfrm>
          <a:prstGeom prst="straightConnector1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853052B-A090-46D4-94EF-4B443EFA2FB8}"/>
              </a:ext>
            </a:extLst>
          </p:cNvPr>
          <p:cNvCxnSpPr/>
          <p:nvPr/>
        </p:nvCxnSpPr>
        <p:spPr>
          <a:xfrm>
            <a:off x="4387517" y="2381114"/>
            <a:ext cx="0" cy="446405"/>
          </a:xfrm>
          <a:prstGeom prst="straightConnector1">
            <a:avLst/>
          </a:prstGeom>
          <a:ln>
            <a:solidFill>
              <a:srgbClr val="00B05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9B8844D-C2F1-481B-A425-FB44A40A2F14}"/>
              </a:ext>
            </a:extLst>
          </p:cNvPr>
          <p:cNvCxnSpPr/>
          <p:nvPr/>
        </p:nvCxnSpPr>
        <p:spPr>
          <a:xfrm>
            <a:off x="3185963" y="1580637"/>
            <a:ext cx="0" cy="446405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F3417D-41A1-423B-B2D4-168250ABD324}"/>
              </a:ext>
            </a:extLst>
          </p:cNvPr>
          <p:cNvCxnSpPr/>
          <p:nvPr/>
        </p:nvCxnSpPr>
        <p:spPr>
          <a:xfrm>
            <a:off x="4387517" y="1602471"/>
            <a:ext cx="0" cy="446405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87ECC8D6-E1E1-4DD9-B32E-AC08157DB653}"/>
              </a:ext>
            </a:extLst>
          </p:cNvPr>
          <p:cNvSpPr/>
          <p:nvPr/>
        </p:nvSpPr>
        <p:spPr>
          <a:xfrm>
            <a:off x="3676849" y="1152178"/>
            <a:ext cx="173255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052D1FED-D2F1-43D3-8843-17F941F97CA0}"/>
              </a:ext>
            </a:extLst>
          </p:cNvPr>
          <p:cNvSpPr/>
          <p:nvPr/>
        </p:nvSpPr>
        <p:spPr>
          <a:xfrm>
            <a:off x="3676849" y="2915504"/>
            <a:ext cx="173255" cy="1828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3F9AB719-6886-4476-8F00-303EF44F2728}"/>
              </a:ext>
            </a:extLst>
          </p:cNvPr>
          <p:cNvSpPr/>
          <p:nvPr/>
        </p:nvSpPr>
        <p:spPr>
          <a:xfrm>
            <a:off x="5111013" y="1152178"/>
            <a:ext cx="173255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20E77A02-5C5B-4DF3-8154-87CB909D934A}"/>
              </a:ext>
            </a:extLst>
          </p:cNvPr>
          <p:cNvSpPr/>
          <p:nvPr/>
        </p:nvSpPr>
        <p:spPr>
          <a:xfrm>
            <a:off x="5111014" y="2915504"/>
            <a:ext cx="173255" cy="1828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Heptagone 9">
            <a:extLst>
              <a:ext uri="{FF2B5EF4-FFF2-40B4-BE49-F238E27FC236}">
                <a16:creationId xmlns:a16="http://schemas.microsoft.com/office/drawing/2014/main" id="{60FDA776-4928-49F4-870E-88A768F5C5C0}"/>
              </a:ext>
            </a:extLst>
          </p:cNvPr>
          <p:cNvSpPr/>
          <p:nvPr/>
        </p:nvSpPr>
        <p:spPr>
          <a:xfrm>
            <a:off x="5736658" y="2733575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Heptagone 18">
            <a:extLst>
              <a:ext uri="{FF2B5EF4-FFF2-40B4-BE49-F238E27FC236}">
                <a16:creationId xmlns:a16="http://schemas.microsoft.com/office/drawing/2014/main" id="{7D22A55C-888B-4289-AAC2-E836BC3DA20A}"/>
              </a:ext>
            </a:extLst>
          </p:cNvPr>
          <p:cNvSpPr/>
          <p:nvPr/>
        </p:nvSpPr>
        <p:spPr>
          <a:xfrm>
            <a:off x="6049379" y="2402673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Heptagone 19">
            <a:extLst>
              <a:ext uri="{FF2B5EF4-FFF2-40B4-BE49-F238E27FC236}">
                <a16:creationId xmlns:a16="http://schemas.microsoft.com/office/drawing/2014/main" id="{DEE73E50-4AC5-44F2-8F64-E2A4B4AEEC19}"/>
              </a:ext>
            </a:extLst>
          </p:cNvPr>
          <p:cNvSpPr/>
          <p:nvPr/>
        </p:nvSpPr>
        <p:spPr>
          <a:xfrm>
            <a:off x="6280784" y="2753261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Heptagone 20">
            <a:extLst>
              <a:ext uri="{FF2B5EF4-FFF2-40B4-BE49-F238E27FC236}">
                <a16:creationId xmlns:a16="http://schemas.microsoft.com/office/drawing/2014/main" id="{A8C53053-B35D-445C-9D5B-80E328FCAE6C}"/>
              </a:ext>
            </a:extLst>
          </p:cNvPr>
          <p:cNvSpPr/>
          <p:nvPr/>
        </p:nvSpPr>
        <p:spPr>
          <a:xfrm>
            <a:off x="6593505" y="2422359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Heptagone 21">
            <a:extLst>
              <a:ext uri="{FF2B5EF4-FFF2-40B4-BE49-F238E27FC236}">
                <a16:creationId xmlns:a16="http://schemas.microsoft.com/office/drawing/2014/main" id="{A21BE1AE-AA99-4F2C-8BE5-D73ADEE1864F}"/>
              </a:ext>
            </a:extLst>
          </p:cNvPr>
          <p:cNvSpPr/>
          <p:nvPr/>
        </p:nvSpPr>
        <p:spPr>
          <a:xfrm>
            <a:off x="6820354" y="2756035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Heptagone 22">
            <a:extLst>
              <a:ext uri="{FF2B5EF4-FFF2-40B4-BE49-F238E27FC236}">
                <a16:creationId xmlns:a16="http://schemas.microsoft.com/office/drawing/2014/main" id="{FA1972EA-E497-4C49-869C-088CF2E89167}"/>
              </a:ext>
            </a:extLst>
          </p:cNvPr>
          <p:cNvSpPr/>
          <p:nvPr/>
        </p:nvSpPr>
        <p:spPr>
          <a:xfrm>
            <a:off x="7133075" y="2425133"/>
            <a:ext cx="359338" cy="330902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Heptagone 23">
            <a:extLst>
              <a:ext uri="{FF2B5EF4-FFF2-40B4-BE49-F238E27FC236}">
                <a16:creationId xmlns:a16="http://schemas.microsoft.com/office/drawing/2014/main" id="{6B39D170-EC35-49BE-8486-30FAB8A65938}"/>
              </a:ext>
            </a:extLst>
          </p:cNvPr>
          <p:cNvSpPr/>
          <p:nvPr/>
        </p:nvSpPr>
        <p:spPr>
          <a:xfrm>
            <a:off x="5709389" y="1494772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Heptagone 24">
            <a:extLst>
              <a:ext uri="{FF2B5EF4-FFF2-40B4-BE49-F238E27FC236}">
                <a16:creationId xmlns:a16="http://schemas.microsoft.com/office/drawing/2014/main" id="{AD901CAE-9113-4372-B60B-6BA540E762D0}"/>
              </a:ext>
            </a:extLst>
          </p:cNvPr>
          <p:cNvSpPr/>
          <p:nvPr/>
        </p:nvSpPr>
        <p:spPr>
          <a:xfrm>
            <a:off x="6022110" y="1163870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Heptagone 25">
            <a:extLst>
              <a:ext uri="{FF2B5EF4-FFF2-40B4-BE49-F238E27FC236}">
                <a16:creationId xmlns:a16="http://schemas.microsoft.com/office/drawing/2014/main" id="{F6A8BC90-B3BE-4962-85DB-22BF1481101B}"/>
              </a:ext>
            </a:extLst>
          </p:cNvPr>
          <p:cNvSpPr/>
          <p:nvPr/>
        </p:nvSpPr>
        <p:spPr>
          <a:xfrm>
            <a:off x="6253515" y="1514458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Heptagone 26">
            <a:extLst>
              <a:ext uri="{FF2B5EF4-FFF2-40B4-BE49-F238E27FC236}">
                <a16:creationId xmlns:a16="http://schemas.microsoft.com/office/drawing/2014/main" id="{98C7FD0F-B27E-4CFD-BE54-28B0ECFA7128}"/>
              </a:ext>
            </a:extLst>
          </p:cNvPr>
          <p:cNvSpPr/>
          <p:nvPr/>
        </p:nvSpPr>
        <p:spPr>
          <a:xfrm>
            <a:off x="6566236" y="1183556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Heptagone 27">
            <a:extLst>
              <a:ext uri="{FF2B5EF4-FFF2-40B4-BE49-F238E27FC236}">
                <a16:creationId xmlns:a16="http://schemas.microsoft.com/office/drawing/2014/main" id="{F1E055FF-9219-49DD-856A-5B74B3141C4F}"/>
              </a:ext>
            </a:extLst>
          </p:cNvPr>
          <p:cNvSpPr/>
          <p:nvPr/>
        </p:nvSpPr>
        <p:spPr>
          <a:xfrm>
            <a:off x="6793085" y="1517232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Heptagone 28">
            <a:extLst>
              <a:ext uri="{FF2B5EF4-FFF2-40B4-BE49-F238E27FC236}">
                <a16:creationId xmlns:a16="http://schemas.microsoft.com/office/drawing/2014/main" id="{443763CA-2DE2-4F95-9945-84B715745E06}"/>
              </a:ext>
            </a:extLst>
          </p:cNvPr>
          <p:cNvSpPr/>
          <p:nvPr/>
        </p:nvSpPr>
        <p:spPr>
          <a:xfrm>
            <a:off x="7105806" y="1186330"/>
            <a:ext cx="359338" cy="330902"/>
          </a:xfrm>
          <a:prstGeom prst="hept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isocèle 29">
            <a:extLst>
              <a:ext uri="{FF2B5EF4-FFF2-40B4-BE49-F238E27FC236}">
                <a16:creationId xmlns:a16="http://schemas.microsoft.com/office/drawing/2014/main" id="{BFA7E0A9-F157-421E-A009-DCBA2C6D4CDC}"/>
              </a:ext>
            </a:extLst>
          </p:cNvPr>
          <p:cNvSpPr/>
          <p:nvPr/>
        </p:nvSpPr>
        <p:spPr>
          <a:xfrm>
            <a:off x="8530989" y="1894573"/>
            <a:ext cx="173255" cy="18288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2BCA648B-C1AD-4ED2-A35A-BB5F583AC6B8}"/>
              </a:ext>
            </a:extLst>
          </p:cNvPr>
          <p:cNvSpPr/>
          <p:nvPr/>
        </p:nvSpPr>
        <p:spPr>
          <a:xfrm>
            <a:off x="8530989" y="2229853"/>
            <a:ext cx="173255" cy="1828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364CA3B9-B023-488C-A5AD-C030A8B3B6B4}"/>
              </a:ext>
            </a:extLst>
          </p:cNvPr>
          <p:cNvSpPr/>
          <p:nvPr/>
        </p:nvSpPr>
        <p:spPr>
          <a:xfrm>
            <a:off x="2213811" y="2211776"/>
            <a:ext cx="6664280" cy="974535"/>
          </a:xfrm>
          <a:custGeom>
            <a:avLst/>
            <a:gdLst>
              <a:gd name="connsiteX0" fmla="*/ 0 w 6664280"/>
              <a:gd name="connsiteY0" fmla="*/ 579550 h 974535"/>
              <a:gd name="connsiteX1" fmla="*/ 57751 w 6664280"/>
              <a:gd name="connsiteY1" fmla="*/ 560300 h 974535"/>
              <a:gd name="connsiteX2" fmla="*/ 96252 w 6664280"/>
              <a:gd name="connsiteY2" fmla="*/ 541049 h 974535"/>
              <a:gd name="connsiteX3" fmla="*/ 154004 w 6664280"/>
              <a:gd name="connsiteY3" fmla="*/ 531424 h 974535"/>
              <a:gd name="connsiteX4" fmla="*/ 202130 w 6664280"/>
              <a:gd name="connsiteY4" fmla="*/ 521799 h 974535"/>
              <a:gd name="connsiteX5" fmla="*/ 240631 w 6664280"/>
              <a:gd name="connsiteY5" fmla="*/ 512173 h 974535"/>
              <a:gd name="connsiteX6" fmla="*/ 298383 w 6664280"/>
              <a:gd name="connsiteY6" fmla="*/ 492923 h 974535"/>
              <a:gd name="connsiteX7" fmla="*/ 442762 w 6664280"/>
              <a:gd name="connsiteY7" fmla="*/ 473672 h 974535"/>
              <a:gd name="connsiteX8" fmla="*/ 654517 w 6664280"/>
              <a:gd name="connsiteY8" fmla="*/ 435171 h 974535"/>
              <a:gd name="connsiteX9" fmla="*/ 702644 w 6664280"/>
              <a:gd name="connsiteY9" fmla="*/ 425546 h 974535"/>
              <a:gd name="connsiteX10" fmla="*/ 760395 w 6664280"/>
              <a:gd name="connsiteY10" fmla="*/ 415921 h 974535"/>
              <a:gd name="connsiteX11" fmla="*/ 789271 w 6664280"/>
              <a:gd name="connsiteY11" fmla="*/ 406296 h 974535"/>
              <a:gd name="connsiteX12" fmla="*/ 827772 w 6664280"/>
              <a:gd name="connsiteY12" fmla="*/ 396670 h 974535"/>
              <a:gd name="connsiteX13" fmla="*/ 1058778 w 6664280"/>
              <a:gd name="connsiteY13" fmla="*/ 406296 h 974535"/>
              <a:gd name="connsiteX14" fmla="*/ 1087654 w 6664280"/>
              <a:gd name="connsiteY14" fmla="*/ 415921 h 974535"/>
              <a:gd name="connsiteX15" fmla="*/ 1116530 w 6664280"/>
              <a:gd name="connsiteY15" fmla="*/ 435171 h 974535"/>
              <a:gd name="connsiteX16" fmla="*/ 1135781 w 6664280"/>
              <a:gd name="connsiteY16" fmla="*/ 464047 h 974535"/>
              <a:gd name="connsiteX17" fmla="*/ 1164656 w 6664280"/>
              <a:gd name="connsiteY17" fmla="*/ 483298 h 974535"/>
              <a:gd name="connsiteX18" fmla="*/ 1193532 w 6664280"/>
              <a:gd name="connsiteY18" fmla="*/ 589176 h 974535"/>
              <a:gd name="connsiteX19" fmla="*/ 1203157 w 6664280"/>
              <a:gd name="connsiteY19" fmla="*/ 695053 h 974535"/>
              <a:gd name="connsiteX20" fmla="*/ 1212783 w 6664280"/>
              <a:gd name="connsiteY20" fmla="*/ 733555 h 974535"/>
              <a:gd name="connsiteX21" fmla="*/ 1241658 w 6664280"/>
              <a:gd name="connsiteY21" fmla="*/ 829807 h 974535"/>
              <a:gd name="connsiteX22" fmla="*/ 1270534 w 6664280"/>
              <a:gd name="connsiteY22" fmla="*/ 839432 h 974535"/>
              <a:gd name="connsiteX23" fmla="*/ 1299410 w 6664280"/>
              <a:gd name="connsiteY23" fmla="*/ 858683 h 974535"/>
              <a:gd name="connsiteX24" fmla="*/ 1395663 w 6664280"/>
              <a:gd name="connsiteY24" fmla="*/ 887559 h 974535"/>
              <a:gd name="connsiteX25" fmla="*/ 1453414 w 6664280"/>
              <a:gd name="connsiteY25" fmla="*/ 906809 h 974535"/>
              <a:gd name="connsiteX26" fmla="*/ 1482290 w 6664280"/>
              <a:gd name="connsiteY26" fmla="*/ 916435 h 974535"/>
              <a:gd name="connsiteX27" fmla="*/ 1511166 w 6664280"/>
              <a:gd name="connsiteY27" fmla="*/ 935685 h 974535"/>
              <a:gd name="connsiteX28" fmla="*/ 1732547 w 6664280"/>
              <a:gd name="connsiteY28" fmla="*/ 926060 h 974535"/>
              <a:gd name="connsiteX29" fmla="*/ 1761423 w 6664280"/>
              <a:gd name="connsiteY29" fmla="*/ 906809 h 974535"/>
              <a:gd name="connsiteX30" fmla="*/ 1790298 w 6664280"/>
              <a:gd name="connsiteY30" fmla="*/ 897184 h 974535"/>
              <a:gd name="connsiteX31" fmla="*/ 1848050 w 6664280"/>
              <a:gd name="connsiteY31" fmla="*/ 858683 h 974535"/>
              <a:gd name="connsiteX32" fmla="*/ 1886551 w 6664280"/>
              <a:gd name="connsiteY32" fmla="*/ 800931 h 974535"/>
              <a:gd name="connsiteX33" fmla="*/ 1944303 w 6664280"/>
              <a:gd name="connsiteY33" fmla="*/ 675803 h 974535"/>
              <a:gd name="connsiteX34" fmla="*/ 1982804 w 6664280"/>
              <a:gd name="connsiteY34" fmla="*/ 579550 h 974535"/>
              <a:gd name="connsiteX35" fmla="*/ 2021305 w 6664280"/>
              <a:gd name="connsiteY35" fmla="*/ 531424 h 974535"/>
              <a:gd name="connsiteX36" fmla="*/ 2204185 w 6664280"/>
              <a:gd name="connsiteY36" fmla="*/ 492923 h 974535"/>
              <a:gd name="connsiteX37" fmla="*/ 2319688 w 6664280"/>
              <a:gd name="connsiteY37" fmla="*/ 473672 h 974535"/>
              <a:gd name="connsiteX38" fmla="*/ 2367814 w 6664280"/>
              <a:gd name="connsiteY38" fmla="*/ 512173 h 974535"/>
              <a:gd name="connsiteX39" fmla="*/ 2396690 w 6664280"/>
              <a:gd name="connsiteY39" fmla="*/ 521799 h 974535"/>
              <a:gd name="connsiteX40" fmla="*/ 2454442 w 6664280"/>
              <a:gd name="connsiteY40" fmla="*/ 560300 h 974535"/>
              <a:gd name="connsiteX41" fmla="*/ 2550694 w 6664280"/>
              <a:gd name="connsiteY41" fmla="*/ 589176 h 974535"/>
              <a:gd name="connsiteX42" fmla="*/ 2608446 w 6664280"/>
              <a:gd name="connsiteY42" fmla="*/ 618051 h 974535"/>
              <a:gd name="connsiteX43" fmla="*/ 2666197 w 6664280"/>
              <a:gd name="connsiteY43" fmla="*/ 637302 h 974535"/>
              <a:gd name="connsiteX44" fmla="*/ 2723949 w 6664280"/>
              <a:gd name="connsiteY44" fmla="*/ 752805 h 974535"/>
              <a:gd name="connsiteX45" fmla="*/ 2752825 w 6664280"/>
              <a:gd name="connsiteY45" fmla="*/ 762430 h 974535"/>
              <a:gd name="connsiteX46" fmla="*/ 2781701 w 6664280"/>
              <a:gd name="connsiteY46" fmla="*/ 781681 h 974535"/>
              <a:gd name="connsiteX47" fmla="*/ 2800951 w 6664280"/>
              <a:gd name="connsiteY47" fmla="*/ 810557 h 974535"/>
              <a:gd name="connsiteX48" fmla="*/ 2829827 w 6664280"/>
              <a:gd name="connsiteY48" fmla="*/ 820182 h 974535"/>
              <a:gd name="connsiteX49" fmla="*/ 2868328 w 6664280"/>
              <a:gd name="connsiteY49" fmla="*/ 877933 h 974535"/>
              <a:gd name="connsiteX50" fmla="*/ 2916454 w 6664280"/>
              <a:gd name="connsiteY50" fmla="*/ 926060 h 974535"/>
              <a:gd name="connsiteX51" fmla="*/ 2945330 w 6664280"/>
              <a:gd name="connsiteY51" fmla="*/ 935685 h 974535"/>
              <a:gd name="connsiteX52" fmla="*/ 2964581 w 6664280"/>
              <a:gd name="connsiteY52" fmla="*/ 964561 h 974535"/>
              <a:gd name="connsiteX53" fmla="*/ 3108960 w 6664280"/>
              <a:gd name="connsiteY53" fmla="*/ 964561 h 974535"/>
              <a:gd name="connsiteX54" fmla="*/ 3176336 w 6664280"/>
              <a:gd name="connsiteY54" fmla="*/ 877933 h 974535"/>
              <a:gd name="connsiteX55" fmla="*/ 3214837 w 6664280"/>
              <a:gd name="connsiteY55" fmla="*/ 829807 h 974535"/>
              <a:gd name="connsiteX56" fmla="*/ 3262964 w 6664280"/>
              <a:gd name="connsiteY56" fmla="*/ 791306 h 974535"/>
              <a:gd name="connsiteX57" fmla="*/ 3311090 w 6664280"/>
              <a:gd name="connsiteY57" fmla="*/ 733555 h 974535"/>
              <a:gd name="connsiteX58" fmla="*/ 3368842 w 6664280"/>
              <a:gd name="connsiteY58" fmla="*/ 685428 h 974535"/>
              <a:gd name="connsiteX59" fmla="*/ 3388092 w 6664280"/>
              <a:gd name="connsiteY59" fmla="*/ 656552 h 974535"/>
              <a:gd name="connsiteX60" fmla="*/ 3426593 w 6664280"/>
              <a:gd name="connsiteY60" fmla="*/ 666178 h 974535"/>
              <a:gd name="connsiteX61" fmla="*/ 3436218 w 6664280"/>
              <a:gd name="connsiteY61" fmla="*/ 695053 h 974535"/>
              <a:gd name="connsiteX62" fmla="*/ 3493970 w 6664280"/>
              <a:gd name="connsiteY62" fmla="*/ 714304 h 974535"/>
              <a:gd name="connsiteX63" fmla="*/ 3609473 w 6664280"/>
              <a:gd name="connsiteY63" fmla="*/ 704679 h 974535"/>
              <a:gd name="connsiteX64" fmla="*/ 3657600 w 6664280"/>
              <a:gd name="connsiteY64" fmla="*/ 685428 h 974535"/>
              <a:gd name="connsiteX65" fmla="*/ 3686475 w 6664280"/>
              <a:gd name="connsiteY65" fmla="*/ 675803 h 974535"/>
              <a:gd name="connsiteX66" fmla="*/ 3744227 w 6664280"/>
              <a:gd name="connsiteY66" fmla="*/ 637302 h 974535"/>
              <a:gd name="connsiteX67" fmla="*/ 3763477 w 6664280"/>
              <a:gd name="connsiteY67" fmla="*/ 608426 h 974535"/>
              <a:gd name="connsiteX68" fmla="*/ 3821229 w 6664280"/>
              <a:gd name="connsiteY68" fmla="*/ 550675 h 974535"/>
              <a:gd name="connsiteX69" fmla="*/ 3840480 w 6664280"/>
              <a:gd name="connsiteY69" fmla="*/ 521799 h 974535"/>
              <a:gd name="connsiteX70" fmla="*/ 3898231 w 6664280"/>
              <a:gd name="connsiteY70" fmla="*/ 464047 h 974535"/>
              <a:gd name="connsiteX71" fmla="*/ 3936732 w 6664280"/>
              <a:gd name="connsiteY71" fmla="*/ 425546 h 974535"/>
              <a:gd name="connsiteX72" fmla="*/ 3994484 w 6664280"/>
              <a:gd name="connsiteY72" fmla="*/ 387045 h 974535"/>
              <a:gd name="connsiteX73" fmla="*/ 4119612 w 6664280"/>
              <a:gd name="connsiteY73" fmla="*/ 396670 h 974535"/>
              <a:gd name="connsiteX74" fmla="*/ 4148488 w 6664280"/>
              <a:gd name="connsiteY74" fmla="*/ 483298 h 974535"/>
              <a:gd name="connsiteX75" fmla="*/ 4186989 w 6664280"/>
              <a:gd name="connsiteY75" fmla="*/ 627677 h 974535"/>
              <a:gd name="connsiteX76" fmla="*/ 4196614 w 6664280"/>
              <a:gd name="connsiteY76" fmla="*/ 695053 h 974535"/>
              <a:gd name="connsiteX77" fmla="*/ 4283242 w 6664280"/>
              <a:gd name="connsiteY77" fmla="*/ 704679 h 974535"/>
              <a:gd name="connsiteX78" fmla="*/ 4302492 w 6664280"/>
              <a:gd name="connsiteY78" fmla="*/ 675803 h 974535"/>
              <a:gd name="connsiteX79" fmla="*/ 4360244 w 6664280"/>
              <a:gd name="connsiteY79" fmla="*/ 627677 h 974535"/>
              <a:gd name="connsiteX80" fmla="*/ 4369869 w 6664280"/>
              <a:gd name="connsiteY80" fmla="*/ 589176 h 974535"/>
              <a:gd name="connsiteX81" fmla="*/ 4417995 w 6664280"/>
              <a:gd name="connsiteY81" fmla="*/ 531424 h 974535"/>
              <a:gd name="connsiteX82" fmla="*/ 4437246 w 6664280"/>
              <a:gd name="connsiteY82" fmla="*/ 473672 h 974535"/>
              <a:gd name="connsiteX83" fmla="*/ 4475747 w 6664280"/>
              <a:gd name="connsiteY83" fmla="*/ 415921 h 974535"/>
              <a:gd name="connsiteX84" fmla="*/ 4543124 w 6664280"/>
              <a:gd name="connsiteY84" fmla="*/ 444797 h 974535"/>
              <a:gd name="connsiteX85" fmla="*/ 4581625 w 6664280"/>
              <a:gd name="connsiteY85" fmla="*/ 454422 h 974535"/>
              <a:gd name="connsiteX86" fmla="*/ 4610501 w 6664280"/>
              <a:gd name="connsiteY86" fmla="*/ 464047 h 974535"/>
              <a:gd name="connsiteX87" fmla="*/ 4639376 w 6664280"/>
              <a:gd name="connsiteY87" fmla="*/ 502548 h 974535"/>
              <a:gd name="connsiteX88" fmla="*/ 4668252 w 6664280"/>
              <a:gd name="connsiteY88" fmla="*/ 512173 h 974535"/>
              <a:gd name="connsiteX89" fmla="*/ 4677877 w 6664280"/>
              <a:gd name="connsiteY89" fmla="*/ 541049 h 974535"/>
              <a:gd name="connsiteX90" fmla="*/ 4697128 w 6664280"/>
              <a:gd name="connsiteY90" fmla="*/ 569925 h 974535"/>
              <a:gd name="connsiteX91" fmla="*/ 4706753 w 6664280"/>
              <a:gd name="connsiteY91" fmla="*/ 598801 h 974535"/>
              <a:gd name="connsiteX92" fmla="*/ 4745254 w 6664280"/>
              <a:gd name="connsiteY92" fmla="*/ 656552 h 974535"/>
              <a:gd name="connsiteX93" fmla="*/ 4774130 w 6664280"/>
              <a:gd name="connsiteY93" fmla="*/ 714304 h 974535"/>
              <a:gd name="connsiteX94" fmla="*/ 4783755 w 6664280"/>
              <a:gd name="connsiteY94" fmla="*/ 743180 h 974535"/>
              <a:gd name="connsiteX95" fmla="*/ 4831882 w 6664280"/>
              <a:gd name="connsiteY95" fmla="*/ 723929 h 974535"/>
              <a:gd name="connsiteX96" fmla="*/ 4851132 w 6664280"/>
              <a:gd name="connsiteY96" fmla="*/ 695053 h 974535"/>
              <a:gd name="connsiteX97" fmla="*/ 4880008 w 6664280"/>
              <a:gd name="connsiteY97" fmla="*/ 666178 h 974535"/>
              <a:gd name="connsiteX98" fmla="*/ 4918509 w 6664280"/>
              <a:gd name="connsiteY98" fmla="*/ 608426 h 974535"/>
              <a:gd name="connsiteX99" fmla="*/ 4966635 w 6664280"/>
              <a:gd name="connsiteY99" fmla="*/ 531424 h 974535"/>
              <a:gd name="connsiteX100" fmla="*/ 5005136 w 6664280"/>
              <a:gd name="connsiteY100" fmla="*/ 473672 h 974535"/>
              <a:gd name="connsiteX101" fmla="*/ 5024387 w 6664280"/>
              <a:gd name="connsiteY101" fmla="*/ 444797 h 974535"/>
              <a:gd name="connsiteX102" fmla="*/ 5091764 w 6664280"/>
              <a:gd name="connsiteY102" fmla="*/ 387045 h 974535"/>
              <a:gd name="connsiteX103" fmla="*/ 5284269 w 6664280"/>
              <a:gd name="connsiteY103" fmla="*/ 358169 h 974535"/>
              <a:gd name="connsiteX104" fmla="*/ 5370896 w 6664280"/>
              <a:gd name="connsiteY104" fmla="*/ 348544 h 974535"/>
              <a:gd name="connsiteX105" fmla="*/ 5428648 w 6664280"/>
              <a:gd name="connsiteY105" fmla="*/ 338919 h 974535"/>
              <a:gd name="connsiteX106" fmla="*/ 5659654 w 6664280"/>
              <a:gd name="connsiteY106" fmla="*/ 329293 h 974535"/>
              <a:gd name="connsiteX107" fmla="*/ 5967663 w 6664280"/>
              <a:gd name="connsiteY107" fmla="*/ 338919 h 974535"/>
              <a:gd name="connsiteX108" fmla="*/ 6112042 w 6664280"/>
              <a:gd name="connsiteY108" fmla="*/ 358169 h 974535"/>
              <a:gd name="connsiteX109" fmla="*/ 6535553 w 6664280"/>
              <a:gd name="connsiteY109" fmla="*/ 338919 h 974535"/>
              <a:gd name="connsiteX110" fmla="*/ 6564429 w 6664280"/>
              <a:gd name="connsiteY110" fmla="*/ 329293 h 974535"/>
              <a:gd name="connsiteX111" fmla="*/ 6622181 w 6664280"/>
              <a:gd name="connsiteY111" fmla="*/ 290792 h 974535"/>
              <a:gd name="connsiteX112" fmla="*/ 6651056 w 6664280"/>
              <a:gd name="connsiteY112" fmla="*/ 261917 h 974535"/>
              <a:gd name="connsiteX113" fmla="*/ 6651056 w 6664280"/>
              <a:gd name="connsiteY113" fmla="*/ 107912 h 974535"/>
              <a:gd name="connsiteX114" fmla="*/ 6631806 w 6664280"/>
              <a:gd name="connsiteY114" fmla="*/ 79037 h 974535"/>
              <a:gd name="connsiteX115" fmla="*/ 6574054 w 6664280"/>
              <a:gd name="connsiteY115" fmla="*/ 69411 h 974535"/>
              <a:gd name="connsiteX116" fmla="*/ 6400800 w 6664280"/>
              <a:gd name="connsiteY116" fmla="*/ 21285 h 974535"/>
              <a:gd name="connsiteX117" fmla="*/ 6333423 w 6664280"/>
              <a:gd name="connsiteY117" fmla="*/ 2035 h 974535"/>
              <a:gd name="connsiteX118" fmla="*/ 6227545 w 6664280"/>
              <a:gd name="connsiteY118" fmla="*/ 11660 h 974535"/>
              <a:gd name="connsiteX119" fmla="*/ 5938787 w 6664280"/>
              <a:gd name="connsiteY119" fmla="*/ 30910 h 974535"/>
              <a:gd name="connsiteX120" fmla="*/ 5794408 w 6664280"/>
              <a:gd name="connsiteY120" fmla="*/ 40536 h 974535"/>
              <a:gd name="connsiteX121" fmla="*/ 5727031 w 6664280"/>
              <a:gd name="connsiteY121" fmla="*/ 50161 h 974535"/>
              <a:gd name="connsiteX122" fmla="*/ 5245768 w 6664280"/>
              <a:gd name="connsiteY122" fmla="*/ 30910 h 974535"/>
              <a:gd name="connsiteX123" fmla="*/ 3484345 w 6664280"/>
              <a:gd name="connsiteY123" fmla="*/ 40536 h 974535"/>
              <a:gd name="connsiteX124" fmla="*/ 3455469 w 6664280"/>
              <a:gd name="connsiteY124" fmla="*/ 59786 h 974535"/>
              <a:gd name="connsiteX125" fmla="*/ 3426593 w 6664280"/>
              <a:gd name="connsiteY125" fmla="*/ 69411 h 974535"/>
              <a:gd name="connsiteX126" fmla="*/ 3272589 w 6664280"/>
              <a:gd name="connsiteY126" fmla="*/ 59786 h 974535"/>
              <a:gd name="connsiteX127" fmla="*/ 3234088 w 6664280"/>
              <a:gd name="connsiteY127" fmla="*/ 50161 h 974535"/>
              <a:gd name="connsiteX128" fmla="*/ 3205212 w 6664280"/>
              <a:gd name="connsiteY128" fmla="*/ 40536 h 974535"/>
              <a:gd name="connsiteX129" fmla="*/ 3060833 w 6664280"/>
              <a:gd name="connsiteY129" fmla="*/ 30910 h 974535"/>
              <a:gd name="connsiteX130" fmla="*/ 3012707 w 6664280"/>
              <a:gd name="connsiteY130" fmla="*/ 21285 h 974535"/>
              <a:gd name="connsiteX131" fmla="*/ 2050181 w 6664280"/>
              <a:gd name="connsiteY131" fmla="*/ 21285 h 974535"/>
              <a:gd name="connsiteX132" fmla="*/ 1857675 w 6664280"/>
              <a:gd name="connsiteY132" fmla="*/ 40536 h 974535"/>
              <a:gd name="connsiteX133" fmla="*/ 1414913 w 6664280"/>
              <a:gd name="connsiteY133" fmla="*/ 59786 h 974535"/>
              <a:gd name="connsiteX134" fmla="*/ 1328286 w 6664280"/>
              <a:gd name="connsiteY134" fmla="*/ 79037 h 974535"/>
              <a:gd name="connsiteX135" fmla="*/ 1241658 w 6664280"/>
              <a:gd name="connsiteY135" fmla="*/ 69411 h 974535"/>
              <a:gd name="connsiteX136" fmla="*/ 1078029 w 6664280"/>
              <a:gd name="connsiteY136" fmla="*/ 40536 h 974535"/>
              <a:gd name="connsiteX137" fmla="*/ 1039528 w 6664280"/>
              <a:gd name="connsiteY137" fmla="*/ 30910 h 974535"/>
              <a:gd name="connsiteX138" fmla="*/ 433136 w 6664280"/>
              <a:gd name="connsiteY138" fmla="*/ 21285 h 9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664280" h="974535">
                <a:moveTo>
                  <a:pt x="0" y="579550"/>
                </a:moveTo>
                <a:cubicBezTo>
                  <a:pt x="19250" y="573133"/>
                  <a:pt x="38911" y="567836"/>
                  <a:pt x="57751" y="560300"/>
                </a:cubicBezTo>
                <a:cubicBezTo>
                  <a:pt x="71073" y="554971"/>
                  <a:pt x="82509" y="545172"/>
                  <a:pt x="96252" y="541049"/>
                </a:cubicBezTo>
                <a:cubicBezTo>
                  <a:pt x="114945" y="535441"/>
                  <a:pt x="134803" y="534915"/>
                  <a:pt x="154004" y="531424"/>
                </a:cubicBezTo>
                <a:cubicBezTo>
                  <a:pt x="170100" y="528498"/>
                  <a:pt x="186160" y="525348"/>
                  <a:pt x="202130" y="521799"/>
                </a:cubicBezTo>
                <a:cubicBezTo>
                  <a:pt x="215044" y="518929"/>
                  <a:pt x="227960" y="515974"/>
                  <a:pt x="240631" y="512173"/>
                </a:cubicBezTo>
                <a:cubicBezTo>
                  <a:pt x="260067" y="506342"/>
                  <a:pt x="278295" y="495793"/>
                  <a:pt x="298383" y="492923"/>
                </a:cubicBezTo>
                <a:cubicBezTo>
                  <a:pt x="391367" y="479640"/>
                  <a:pt x="343248" y="486112"/>
                  <a:pt x="442762" y="473672"/>
                </a:cubicBezTo>
                <a:cubicBezTo>
                  <a:pt x="546953" y="421578"/>
                  <a:pt x="411449" y="483783"/>
                  <a:pt x="654517" y="435171"/>
                </a:cubicBezTo>
                <a:lnTo>
                  <a:pt x="702644" y="425546"/>
                </a:lnTo>
                <a:cubicBezTo>
                  <a:pt x="721845" y="422055"/>
                  <a:pt x="741344" y="420154"/>
                  <a:pt x="760395" y="415921"/>
                </a:cubicBezTo>
                <a:cubicBezTo>
                  <a:pt x="770299" y="413720"/>
                  <a:pt x="779515" y="409083"/>
                  <a:pt x="789271" y="406296"/>
                </a:cubicBezTo>
                <a:cubicBezTo>
                  <a:pt x="801991" y="402662"/>
                  <a:pt x="814938" y="399879"/>
                  <a:pt x="827772" y="396670"/>
                </a:cubicBezTo>
                <a:cubicBezTo>
                  <a:pt x="904774" y="399879"/>
                  <a:pt x="981920" y="400603"/>
                  <a:pt x="1058778" y="406296"/>
                </a:cubicBezTo>
                <a:cubicBezTo>
                  <a:pt x="1068896" y="407046"/>
                  <a:pt x="1078579" y="411384"/>
                  <a:pt x="1087654" y="415921"/>
                </a:cubicBezTo>
                <a:cubicBezTo>
                  <a:pt x="1098001" y="421094"/>
                  <a:pt x="1106905" y="428754"/>
                  <a:pt x="1116530" y="435171"/>
                </a:cubicBezTo>
                <a:cubicBezTo>
                  <a:pt x="1122947" y="444796"/>
                  <a:pt x="1127601" y="455867"/>
                  <a:pt x="1135781" y="464047"/>
                </a:cubicBezTo>
                <a:cubicBezTo>
                  <a:pt x="1143961" y="472227"/>
                  <a:pt x="1158525" y="473488"/>
                  <a:pt x="1164656" y="483298"/>
                </a:cubicBezTo>
                <a:cubicBezTo>
                  <a:pt x="1179025" y="506288"/>
                  <a:pt x="1188035" y="561690"/>
                  <a:pt x="1193532" y="589176"/>
                </a:cubicBezTo>
                <a:cubicBezTo>
                  <a:pt x="1196740" y="624468"/>
                  <a:pt x="1198473" y="659926"/>
                  <a:pt x="1203157" y="695053"/>
                </a:cubicBezTo>
                <a:cubicBezTo>
                  <a:pt x="1204905" y="708166"/>
                  <a:pt x="1210416" y="720539"/>
                  <a:pt x="1212783" y="733555"/>
                </a:cubicBezTo>
                <a:cubicBezTo>
                  <a:pt x="1218339" y="764114"/>
                  <a:pt x="1212733" y="806667"/>
                  <a:pt x="1241658" y="829807"/>
                </a:cubicBezTo>
                <a:cubicBezTo>
                  <a:pt x="1249581" y="836145"/>
                  <a:pt x="1260909" y="836224"/>
                  <a:pt x="1270534" y="839432"/>
                </a:cubicBezTo>
                <a:cubicBezTo>
                  <a:pt x="1280159" y="845849"/>
                  <a:pt x="1288839" y="853985"/>
                  <a:pt x="1299410" y="858683"/>
                </a:cubicBezTo>
                <a:cubicBezTo>
                  <a:pt x="1346515" y="879618"/>
                  <a:pt x="1352599" y="874640"/>
                  <a:pt x="1395663" y="887559"/>
                </a:cubicBezTo>
                <a:cubicBezTo>
                  <a:pt x="1415099" y="893390"/>
                  <a:pt x="1434164" y="900392"/>
                  <a:pt x="1453414" y="906809"/>
                </a:cubicBezTo>
                <a:cubicBezTo>
                  <a:pt x="1463039" y="910018"/>
                  <a:pt x="1473848" y="910807"/>
                  <a:pt x="1482290" y="916435"/>
                </a:cubicBezTo>
                <a:lnTo>
                  <a:pt x="1511166" y="935685"/>
                </a:lnTo>
                <a:cubicBezTo>
                  <a:pt x="1584960" y="932477"/>
                  <a:pt x="1659170" y="934527"/>
                  <a:pt x="1732547" y="926060"/>
                </a:cubicBezTo>
                <a:cubicBezTo>
                  <a:pt x="1744039" y="924734"/>
                  <a:pt x="1751076" y="911983"/>
                  <a:pt x="1761423" y="906809"/>
                </a:cubicBezTo>
                <a:cubicBezTo>
                  <a:pt x="1770498" y="902272"/>
                  <a:pt x="1780673" y="900392"/>
                  <a:pt x="1790298" y="897184"/>
                </a:cubicBezTo>
                <a:cubicBezTo>
                  <a:pt x="1809549" y="884350"/>
                  <a:pt x="1835216" y="877934"/>
                  <a:pt x="1848050" y="858683"/>
                </a:cubicBezTo>
                <a:cubicBezTo>
                  <a:pt x="1860884" y="839432"/>
                  <a:pt x="1876204" y="821625"/>
                  <a:pt x="1886551" y="800931"/>
                </a:cubicBezTo>
                <a:cubicBezTo>
                  <a:pt x="1939214" y="695604"/>
                  <a:pt x="1923333" y="738709"/>
                  <a:pt x="1944303" y="675803"/>
                </a:cubicBezTo>
                <a:cubicBezTo>
                  <a:pt x="1962658" y="547312"/>
                  <a:pt x="1933803" y="653051"/>
                  <a:pt x="1982804" y="579550"/>
                </a:cubicBezTo>
                <a:cubicBezTo>
                  <a:pt x="2019998" y="523760"/>
                  <a:pt x="1956724" y="574479"/>
                  <a:pt x="2021305" y="531424"/>
                </a:cubicBezTo>
                <a:cubicBezTo>
                  <a:pt x="2049490" y="446867"/>
                  <a:pt x="2019265" y="507716"/>
                  <a:pt x="2204185" y="492923"/>
                </a:cubicBezTo>
                <a:cubicBezTo>
                  <a:pt x="2243990" y="489739"/>
                  <a:pt x="2280877" y="481435"/>
                  <a:pt x="2319688" y="473672"/>
                </a:cubicBezTo>
                <a:cubicBezTo>
                  <a:pt x="2392270" y="497868"/>
                  <a:pt x="2305618" y="462416"/>
                  <a:pt x="2367814" y="512173"/>
                </a:cubicBezTo>
                <a:cubicBezTo>
                  <a:pt x="2375737" y="518511"/>
                  <a:pt x="2387821" y="516872"/>
                  <a:pt x="2396690" y="521799"/>
                </a:cubicBezTo>
                <a:cubicBezTo>
                  <a:pt x="2416915" y="533035"/>
                  <a:pt x="2431996" y="554689"/>
                  <a:pt x="2454442" y="560300"/>
                </a:cubicBezTo>
                <a:cubicBezTo>
                  <a:pt x="2512633" y="574847"/>
                  <a:pt x="2480387" y="565740"/>
                  <a:pt x="2550694" y="589176"/>
                </a:cubicBezTo>
                <a:cubicBezTo>
                  <a:pt x="2656005" y="624280"/>
                  <a:pt x="2496492" y="568294"/>
                  <a:pt x="2608446" y="618051"/>
                </a:cubicBezTo>
                <a:cubicBezTo>
                  <a:pt x="2626989" y="626292"/>
                  <a:pt x="2666197" y="637302"/>
                  <a:pt x="2666197" y="637302"/>
                </a:cubicBezTo>
                <a:cubicBezTo>
                  <a:pt x="2673671" y="659725"/>
                  <a:pt x="2695962" y="743476"/>
                  <a:pt x="2723949" y="752805"/>
                </a:cubicBezTo>
                <a:lnTo>
                  <a:pt x="2752825" y="762430"/>
                </a:lnTo>
                <a:cubicBezTo>
                  <a:pt x="2762450" y="768847"/>
                  <a:pt x="2773521" y="773501"/>
                  <a:pt x="2781701" y="781681"/>
                </a:cubicBezTo>
                <a:cubicBezTo>
                  <a:pt x="2789881" y="789861"/>
                  <a:pt x="2791918" y="803330"/>
                  <a:pt x="2800951" y="810557"/>
                </a:cubicBezTo>
                <a:cubicBezTo>
                  <a:pt x="2808874" y="816895"/>
                  <a:pt x="2820202" y="816974"/>
                  <a:pt x="2829827" y="820182"/>
                </a:cubicBezTo>
                <a:lnTo>
                  <a:pt x="2868328" y="877933"/>
                </a:lnTo>
                <a:cubicBezTo>
                  <a:pt x="2887579" y="906809"/>
                  <a:pt x="2884369" y="910017"/>
                  <a:pt x="2916454" y="926060"/>
                </a:cubicBezTo>
                <a:cubicBezTo>
                  <a:pt x="2925529" y="930597"/>
                  <a:pt x="2935705" y="932477"/>
                  <a:pt x="2945330" y="935685"/>
                </a:cubicBezTo>
                <a:cubicBezTo>
                  <a:pt x="2951747" y="945310"/>
                  <a:pt x="2954010" y="959863"/>
                  <a:pt x="2964581" y="964561"/>
                </a:cubicBezTo>
                <a:cubicBezTo>
                  <a:pt x="3008318" y="984000"/>
                  <a:pt x="3065596" y="969981"/>
                  <a:pt x="3108960" y="964561"/>
                </a:cubicBezTo>
                <a:cubicBezTo>
                  <a:pt x="3155012" y="895483"/>
                  <a:pt x="3131101" y="923169"/>
                  <a:pt x="3176336" y="877933"/>
                </a:cubicBezTo>
                <a:cubicBezTo>
                  <a:pt x="3195076" y="821719"/>
                  <a:pt x="3171300" y="873345"/>
                  <a:pt x="3214837" y="829807"/>
                </a:cubicBezTo>
                <a:cubicBezTo>
                  <a:pt x="3258373" y="786270"/>
                  <a:pt x="3206751" y="810043"/>
                  <a:pt x="3262964" y="791306"/>
                </a:cubicBezTo>
                <a:cubicBezTo>
                  <a:pt x="3281893" y="762911"/>
                  <a:pt x="3283296" y="756716"/>
                  <a:pt x="3311090" y="733555"/>
                </a:cubicBezTo>
                <a:cubicBezTo>
                  <a:pt x="3352384" y="699144"/>
                  <a:pt x="3330501" y="731438"/>
                  <a:pt x="3368842" y="685428"/>
                </a:cubicBezTo>
                <a:cubicBezTo>
                  <a:pt x="3376248" y="676541"/>
                  <a:pt x="3381675" y="666177"/>
                  <a:pt x="3388092" y="656552"/>
                </a:cubicBezTo>
                <a:cubicBezTo>
                  <a:pt x="3400926" y="659761"/>
                  <a:pt x="3416263" y="657914"/>
                  <a:pt x="3426593" y="666178"/>
                </a:cubicBezTo>
                <a:cubicBezTo>
                  <a:pt x="3434515" y="672516"/>
                  <a:pt x="3427962" y="689156"/>
                  <a:pt x="3436218" y="695053"/>
                </a:cubicBezTo>
                <a:cubicBezTo>
                  <a:pt x="3452730" y="706847"/>
                  <a:pt x="3493970" y="714304"/>
                  <a:pt x="3493970" y="714304"/>
                </a:cubicBezTo>
                <a:cubicBezTo>
                  <a:pt x="3532471" y="711096"/>
                  <a:pt x="3571426" y="711393"/>
                  <a:pt x="3609473" y="704679"/>
                </a:cubicBezTo>
                <a:cubicBezTo>
                  <a:pt x="3626488" y="701676"/>
                  <a:pt x="3641422" y="691495"/>
                  <a:pt x="3657600" y="685428"/>
                </a:cubicBezTo>
                <a:cubicBezTo>
                  <a:pt x="3667100" y="681866"/>
                  <a:pt x="3676850" y="679011"/>
                  <a:pt x="3686475" y="675803"/>
                </a:cubicBezTo>
                <a:cubicBezTo>
                  <a:pt x="3705726" y="662969"/>
                  <a:pt x="3731394" y="656553"/>
                  <a:pt x="3744227" y="637302"/>
                </a:cubicBezTo>
                <a:cubicBezTo>
                  <a:pt x="3750644" y="627677"/>
                  <a:pt x="3755792" y="617072"/>
                  <a:pt x="3763477" y="608426"/>
                </a:cubicBezTo>
                <a:cubicBezTo>
                  <a:pt x="3781564" y="588078"/>
                  <a:pt x="3806127" y="573327"/>
                  <a:pt x="3821229" y="550675"/>
                </a:cubicBezTo>
                <a:cubicBezTo>
                  <a:pt x="3827646" y="541050"/>
                  <a:pt x="3832794" y="530445"/>
                  <a:pt x="3840480" y="521799"/>
                </a:cubicBezTo>
                <a:cubicBezTo>
                  <a:pt x="3858567" y="501451"/>
                  <a:pt x="3898231" y="464047"/>
                  <a:pt x="3898231" y="464047"/>
                </a:cubicBezTo>
                <a:cubicBezTo>
                  <a:pt x="3914564" y="415045"/>
                  <a:pt x="3894731" y="448880"/>
                  <a:pt x="3936732" y="425546"/>
                </a:cubicBezTo>
                <a:cubicBezTo>
                  <a:pt x="3956957" y="414310"/>
                  <a:pt x="3994484" y="387045"/>
                  <a:pt x="3994484" y="387045"/>
                </a:cubicBezTo>
                <a:cubicBezTo>
                  <a:pt x="4036193" y="390253"/>
                  <a:pt x="4079192" y="385891"/>
                  <a:pt x="4119612" y="396670"/>
                </a:cubicBezTo>
                <a:cubicBezTo>
                  <a:pt x="4143348" y="403000"/>
                  <a:pt x="4147659" y="479567"/>
                  <a:pt x="4148488" y="483298"/>
                </a:cubicBezTo>
                <a:cubicBezTo>
                  <a:pt x="4169378" y="577301"/>
                  <a:pt x="4167485" y="569164"/>
                  <a:pt x="4186989" y="627677"/>
                </a:cubicBezTo>
                <a:cubicBezTo>
                  <a:pt x="4190197" y="650136"/>
                  <a:pt x="4185596" y="675221"/>
                  <a:pt x="4196614" y="695053"/>
                </a:cubicBezTo>
                <a:cubicBezTo>
                  <a:pt x="4215211" y="728528"/>
                  <a:pt x="4260423" y="709243"/>
                  <a:pt x="4283242" y="704679"/>
                </a:cubicBezTo>
                <a:cubicBezTo>
                  <a:pt x="4289659" y="695054"/>
                  <a:pt x="4295086" y="684690"/>
                  <a:pt x="4302492" y="675803"/>
                </a:cubicBezTo>
                <a:cubicBezTo>
                  <a:pt x="4325652" y="648011"/>
                  <a:pt x="4331851" y="646605"/>
                  <a:pt x="4360244" y="627677"/>
                </a:cubicBezTo>
                <a:cubicBezTo>
                  <a:pt x="4363452" y="614843"/>
                  <a:pt x="4364658" y="601335"/>
                  <a:pt x="4369869" y="589176"/>
                </a:cubicBezTo>
                <a:cubicBezTo>
                  <a:pt x="4379919" y="565727"/>
                  <a:pt x="4400652" y="548768"/>
                  <a:pt x="4417995" y="531424"/>
                </a:cubicBezTo>
                <a:cubicBezTo>
                  <a:pt x="4424412" y="512173"/>
                  <a:pt x="4425990" y="490556"/>
                  <a:pt x="4437246" y="473672"/>
                </a:cubicBezTo>
                <a:lnTo>
                  <a:pt x="4475747" y="415921"/>
                </a:lnTo>
                <a:cubicBezTo>
                  <a:pt x="4586280" y="443553"/>
                  <a:pt x="4450065" y="404914"/>
                  <a:pt x="4543124" y="444797"/>
                </a:cubicBezTo>
                <a:cubicBezTo>
                  <a:pt x="4555283" y="450008"/>
                  <a:pt x="4568905" y="450788"/>
                  <a:pt x="4581625" y="454422"/>
                </a:cubicBezTo>
                <a:cubicBezTo>
                  <a:pt x="4591381" y="457209"/>
                  <a:pt x="4600876" y="460839"/>
                  <a:pt x="4610501" y="464047"/>
                </a:cubicBezTo>
                <a:cubicBezTo>
                  <a:pt x="4620126" y="476881"/>
                  <a:pt x="4627052" y="492278"/>
                  <a:pt x="4639376" y="502548"/>
                </a:cubicBezTo>
                <a:cubicBezTo>
                  <a:pt x="4647170" y="509043"/>
                  <a:pt x="4661078" y="504999"/>
                  <a:pt x="4668252" y="512173"/>
                </a:cubicBezTo>
                <a:cubicBezTo>
                  <a:pt x="4675426" y="519347"/>
                  <a:pt x="4673340" y="531974"/>
                  <a:pt x="4677877" y="541049"/>
                </a:cubicBezTo>
                <a:cubicBezTo>
                  <a:pt x="4683050" y="551396"/>
                  <a:pt x="4690711" y="560300"/>
                  <a:pt x="4697128" y="569925"/>
                </a:cubicBezTo>
                <a:cubicBezTo>
                  <a:pt x="4700336" y="579550"/>
                  <a:pt x="4701826" y="589932"/>
                  <a:pt x="4706753" y="598801"/>
                </a:cubicBezTo>
                <a:cubicBezTo>
                  <a:pt x="4717989" y="619026"/>
                  <a:pt x="4737937" y="634603"/>
                  <a:pt x="4745254" y="656552"/>
                </a:cubicBezTo>
                <a:cubicBezTo>
                  <a:pt x="4769452" y="729140"/>
                  <a:pt x="4736809" y="639660"/>
                  <a:pt x="4774130" y="714304"/>
                </a:cubicBezTo>
                <a:cubicBezTo>
                  <a:pt x="4778667" y="723379"/>
                  <a:pt x="4780547" y="733555"/>
                  <a:pt x="4783755" y="743180"/>
                </a:cubicBezTo>
                <a:cubicBezTo>
                  <a:pt x="4799797" y="736763"/>
                  <a:pt x="4817822" y="733972"/>
                  <a:pt x="4831882" y="723929"/>
                </a:cubicBezTo>
                <a:cubicBezTo>
                  <a:pt x="4841295" y="717205"/>
                  <a:pt x="4843726" y="703940"/>
                  <a:pt x="4851132" y="695053"/>
                </a:cubicBezTo>
                <a:cubicBezTo>
                  <a:pt x="4859846" y="684596"/>
                  <a:pt x="4870383" y="675803"/>
                  <a:pt x="4880008" y="666178"/>
                </a:cubicBezTo>
                <a:cubicBezTo>
                  <a:pt x="4911848" y="570654"/>
                  <a:pt x="4858429" y="716568"/>
                  <a:pt x="4918509" y="608426"/>
                </a:cubicBezTo>
                <a:cubicBezTo>
                  <a:pt x="4965675" y="523529"/>
                  <a:pt x="4907048" y="571151"/>
                  <a:pt x="4966635" y="531424"/>
                </a:cubicBezTo>
                <a:lnTo>
                  <a:pt x="5005136" y="473672"/>
                </a:lnTo>
                <a:cubicBezTo>
                  <a:pt x="5011553" y="464047"/>
                  <a:pt x="5016207" y="452977"/>
                  <a:pt x="5024387" y="444797"/>
                </a:cubicBezTo>
                <a:cubicBezTo>
                  <a:pt x="5050636" y="418548"/>
                  <a:pt x="5058838" y="407624"/>
                  <a:pt x="5091764" y="387045"/>
                </a:cubicBezTo>
                <a:cubicBezTo>
                  <a:pt x="5158394" y="345402"/>
                  <a:pt x="5180026" y="366509"/>
                  <a:pt x="5284269" y="358169"/>
                </a:cubicBezTo>
                <a:cubicBezTo>
                  <a:pt x="5313230" y="355852"/>
                  <a:pt x="5342097" y="352384"/>
                  <a:pt x="5370896" y="348544"/>
                </a:cubicBezTo>
                <a:cubicBezTo>
                  <a:pt x="5390241" y="345965"/>
                  <a:pt x="5409175" y="340217"/>
                  <a:pt x="5428648" y="338919"/>
                </a:cubicBezTo>
                <a:cubicBezTo>
                  <a:pt x="5505546" y="333792"/>
                  <a:pt x="5582652" y="332502"/>
                  <a:pt x="5659654" y="329293"/>
                </a:cubicBezTo>
                <a:lnTo>
                  <a:pt x="5967663" y="338919"/>
                </a:lnTo>
                <a:cubicBezTo>
                  <a:pt x="6017628" y="341356"/>
                  <a:pt x="6063288" y="350044"/>
                  <a:pt x="6112042" y="358169"/>
                </a:cubicBezTo>
                <a:cubicBezTo>
                  <a:pt x="6212387" y="355596"/>
                  <a:pt x="6402773" y="372115"/>
                  <a:pt x="6535553" y="338919"/>
                </a:cubicBezTo>
                <a:cubicBezTo>
                  <a:pt x="6545396" y="336458"/>
                  <a:pt x="6554804" y="332502"/>
                  <a:pt x="6564429" y="329293"/>
                </a:cubicBezTo>
                <a:cubicBezTo>
                  <a:pt x="6656548" y="237177"/>
                  <a:pt x="6538599" y="346514"/>
                  <a:pt x="6622181" y="290792"/>
                </a:cubicBezTo>
                <a:cubicBezTo>
                  <a:pt x="6633507" y="283241"/>
                  <a:pt x="6641431" y="271542"/>
                  <a:pt x="6651056" y="261917"/>
                </a:cubicBezTo>
                <a:cubicBezTo>
                  <a:pt x="6667197" y="197358"/>
                  <a:pt x="6670121" y="203239"/>
                  <a:pt x="6651056" y="107912"/>
                </a:cubicBezTo>
                <a:cubicBezTo>
                  <a:pt x="6648787" y="96569"/>
                  <a:pt x="6642153" y="84210"/>
                  <a:pt x="6631806" y="79037"/>
                </a:cubicBezTo>
                <a:cubicBezTo>
                  <a:pt x="6614350" y="70309"/>
                  <a:pt x="6593305" y="72620"/>
                  <a:pt x="6574054" y="69411"/>
                </a:cubicBezTo>
                <a:cubicBezTo>
                  <a:pt x="6484157" y="9479"/>
                  <a:pt x="6539359" y="32831"/>
                  <a:pt x="6400800" y="21285"/>
                </a:cubicBezTo>
                <a:cubicBezTo>
                  <a:pt x="6387183" y="16746"/>
                  <a:pt x="6345509" y="2035"/>
                  <a:pt x="6333423" y="2035"/>
                </a:cubicBezTo>
                <a:cubicBezTo>
                  <a:pt x="6297985" y="2035"/>
                  <a:pt x="6262838" y="8452"/>
                  <a:pt x="6227545" y="11660"/>
                </a:cubicBezTo>
                <a:cubicBezTo>
                  <a:pt x="6115260" y="49087"/>
                  <a:pt x="6218811" y="17575"/>
                  <a:pt x="5938787" y="30910"/>
                </a:cubicBezTo>
                <a:cubicBezTo>
                  <a:pt x="5890608" y="33204"/>
                  <a:pt x="5842534" y="37327"/>
                  <a:pt x="5794408" y="40536"/>
                </a:cubicBezTo>
                <a:cubicBezTo>
                  <a:pt x="5771949" y="43744"/>
                  <a:pt x="5749715" y="50559"/>
                  <a:pt x="5727031" y="50161"/>
                </a:cubicBezTo>
                <a:cubicBezTo>
                  <a:pt x="5566506" y="47345"/>
                  <a:pt x="5245768" y="30910"/>
                  <a:pt x="5245768" y="30910"/>
                </a:cubicBezTo>
                <a:lnTo>
                  <a:pt x="3484345" y="40536"/>
                </a:lnTo>
                <a:cubicBezTo>
                  <a:pt x="3472778" y="40723"/>
                  <a:pt x="3465816" y="54613"/>
                  <a:pt x="3455469" y="59786"/>
                </a:cubicBezTo>
                <a:cubicBezTo>
                  <a:pt x="3446394" y="64323"/>
                  <a:pt x="3436218" y="66203"/>
                  <a:pt x="3426593" y="69411"/>
                </a:cubicBezTo>
                <a:cubicBezTo>
                  <a:pt x="3375258" y="66203"/>
                  <a:pt x="3323769" y="64904"/>
                  <a:pt x="3272589" y="59786"/>
                </a:cubicBezTo>
                <a:cubicBezTo>
                  <a:pt x="3259426" y="58470"/>
                  <a:pt x="3246808" y="53795"/>
                  <a:pt x="3234088" y="50161"/>
                </a:cubicBezTo>
                <a:cubicBezTo>
                  <a:pt x="3224332" y="47374"/>
                  <a:pt x="3215296" y="41656"/>
                  <a:pt x="3205212" y="40536"/>
                </a:cubicBezTo>
                <a:cubicBezTo>
                  <a:pt x="3157274" y="35209"/>
                  <a:pt x="3108959" y="34119"/>
                  <a:pt x="3060833" y="30910"/>
                </a:cubicBezTo>
                <a:cubicBezTo>
                  <a:pt x="3044791" y="27702"/>
                  <a:pt x="3028876" y="23773"/>
                  <a:pt x="3012707" y="21285"/>
                </a:cubicBezTo>
                <a:cubicBezTo>
                  <a:pt x="2707575" y="-25657"/>
                  <a:pt x="2222279" y="19414"/>
                  <a:pt x="2050181" y="21285"/>
                </a:cubicBezTo>
                <a:cubicBezTo>
                  <a:pt x="1961079" y="39105"/>
                  <a:pt x="1999739" y="33549"/>
                  <a:pt x="1857675" y="40536"/>
                </a:cubicBezTo>
                <a:lnTo>
                  <a:pt x="1414913" y="59786"/>
                </a:lnTo>
                <a:cubicBezTo>
                  <a:pt x="1385138" y="69711"/>
                  <a:pt x="1362161" y="79037"/>
                  <a:pt x="1328286" y="79037"/>
                </a:cubicBezTo>
                <a:cubicBezTo>
                  <a:pt x="1299232" y="79037"/>
                  <a:pt x="1270374" y="73829"/>
                  <a:pt x="1241658" y="69411"/>
                </a:cubicBezTo>
                <a:cubicBezTo>
                  <a:pt x="1186916" y="60989"/>
                  <a:pt x="1131761" y="53970"/>
                  <a:pt x="1078029" y="40536"/>
                </a:cubicBezTo>
                <a:cubicBezTo>
                  <a:pt x="1065195" y="37327"/>
                  <a:pt x="1052748" y="31400"/>
                  <a:pt x="1039528" y="30910"/>
                </a:cubicBezTo>
                <a:cubicBezTo>
                  <a:pt x="757142" y="20451"/>
                  <a:pt x="656180" y="21285"/>
                  <a:pt x="433136" y="21285"/>
                </a:cubicBezTo>
              </a:path>
            </a:pathLst>
          </a:custGeom>
          <a:noFill/>
          <a:ln w="222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id="{3443980E-0FAC-4960-BBA9-04698BF14D33}"/>
              </a:ext>
            </a:extLst>
          </p:cNvPr>
          <p:cNvSpPr/>
          <p:nvPr/>
        </p:nvSpPr>
        <p:spPr>
          <a:xfrm>
            <a:off x="2242686" y="1126156"/>
            <a:ext cx="6586140" cy="1049153"/>
          </a:xfrm>
          <a:custGeom>
            <a:avLst/>
            <a:gdLst>
              <a:gd name="connsiteX0" fmla="*/ 0 w 6586140"/>
              <a:gd name="connsiteY0" fmla="*/ 308008 h 1049153"/>
              <a:gd name="connsiteX1" fmla="*/ 404261 w 6586140"/>
              <a:gd name="connsiteY1" fmla="*/ 510139 h 1049153"/>
              <a:gd name="connsiteX2" fmla="*/ 539015 w 6586140"/>
              <a:gd name="connsiteY2" fmla="*/ 548640 h 1049153"/>
              <a:gd name="connsiteX3" fmla="*/ 596767 w 6586140"/>
              <a:gd name="connsiteY3" fmla="*/ 587141 h 1049153"/>
              <a:gd name="connsiteX4" fmla="*/ 664143 w 6586140"/>
              <a:gd name="connsiteY4" fmla="*/ 616017 h 1049153"/>
              <a:gd name="connsiteX5" fmla="*/ 693019 w 6586140"/>
              <a:gd name="connsiteY5" fmla="*/ 625642 h 1049153"/>
              <a:gd name="connsiteX6" fmla="*/ 721895 w 6586140"/>
              <a:gd name="connsiteY6" fmla="*/ 664143 h 1049153"/>
              <a:gd name="connsiteX7" fmla="*/ 750771 w 6586140"/>
              <a:gd name="connsiteY7" fmla="*/ 673768 h 1049153"/>
              <a:gd name="connsiteX8" fmla="*/ 818148 w 6586140"/>
              <a:gd name="connsiteY8" fmla="*/ 712269 h 1049153"/>
              <a:gd name="connsiteX9" fmla="*/ 895150 w 6586140"/>
              <a:gd name="connsiteY9" fmla="*/ 731520 h 1049153"/>
              <a:gd name="connsiteX10" fmla="*/ 1049154 w 6586140"/>
              <a:gd name="connsiteY10" fmla="*/ 721895 h 1049153"/>
              <a:gd name="connsiteX11" fmla="*/ 1068405 w 6586140"/>
              <a:gd name="connsiteY11" fmla="*/ 693019 h 1049153"/>
              <a:gd name="connsiteX12" fmla="*/ 1097280 w 6586140"/>
              <a:gd name="connsiteY12" fmla="*/ 673768 h 1049153"/>
              <a:gd name="connsiteX13" fmla="*/ 1116531 w 6586140"/>
              <a:gd name="connsiteY13" fmla="*/ 481263 h 1049153"/>
              <a:gd name="connsiteX14" fmla="*/ 1135781 w 6586140"/>
              <a:gd name="connsiteY14" fmla="*/ 413886 h 1049153"/>
              <a:gd name="connsiteX15" fmla="*/ 1174282 w 6586140"/>
              <a:gd name="connsiteY15" fmla="*/ 394636 h 1049153"/>
              <a:gd name="connsiteX16" fmla="*/ 1193533 w 6586140"/>
              <a:gd name="connsiteY16" fmla="*/ 317633 h 1049153"/>
              <a:gd name="connsiteX17" fmla="*/ 1222409 w 6586140"/>
              <a:gd name="connsiteY17" fmla="*/ 221381 h 1049153"/>
              <a:gd name="connsiteX18" fmla="*/ 1260910 w 6586140"/>
              <a:gd name="connsiteY18" fmla="*/ 173255 h 1049153"/>
              <a:gd name="connsiteX19" fmla="*/ 1299411 w 6586140"/>
              <a:gd name="connsiteY19" fmla="*/ 96252 h 1049153"/>
              <a:gd name="connsiteX20" fmla="*/ 1328287 w 6586140"/>
              <a:gd name="connsiteY20" fmla="*/ 67377 h 1049153"/>
              <a:gd name="connsiteX21" fmla="*/ 1386038 w 6586140"/>
              <a:gd name="connsiteY21" fmla="*/ 28876 h 1049153"/>
              <a:gd name="connsiteX22" fmla="*/ 1549668 w 6586140"/>
              <a:gd name="connsiteY22" fmla="*/ 67377 h 1049153"/>
              <a:gd name="connsiteX23" fmla="*/ 1568918 w 6586140"/>
              <a:gd name="connsiteY23" fmla="*/ 96252 h 1049153"/>
              <a:gd name="connsiteX24" fmla="*/ 1607419 w 6586140"/>
              <a:gd name="connsiteY24" fmla="*/ 144379 h 1049153"/>
              <a:gd name="connsiteX25" fmla="*/ 1617045 w 6586140"/>
              <a:gd name="connsiteY25" fmla="*/ 182880 h 1049153"/>
              <a:gd name="connsiteX26" fmla="*/ 1674796 w 6586140"/>
              <a:gd name="connsiteY26" fmla="*/ 221381 h 1049153"/>
              <a:gd name="connsiteX27" fmla="*/ 1694047 w 6586140"/>
              <a:gd name="connsiteY27" fmla="*/ 279132 h 1049153"/>
              <a:gd name="connsiteX28" fmla="*/ 1751798 w 6586140"/>
              <a:gd name="connsiteY28" fmla="*/ 317633 h 1049153"/>
              <a:gd name="connsiteX29" fmla="*/ 1809550 w 6586140"/>
              <a:gd name="connsiteY29" fmla="*/ 375385 h 1049153"/>
              <a:gd name="connsiteX30" fmla="*/ 1819175 w 6586140"/>
              <a:gd name="connsiteY30" fmla="*/ 404261 h 1049153"/>
              <a:gd name="connsiteX31" fmla="*/ 1857676 w 6586140"/>
              <a:gd name="connsiteY31" fmla="*/ 433137 h 1049153"/>
              <a:gd name="connsiteX32" fmla="*/ 1896177 w 6586140"/>
              <a:gd name="connsiteY32" fmla="*/ 490888 h 1049153"/>
              <a:gd name="connsiteX33" fmla="*/ 1915428 w 6586140"/>
              <a:gd name="connsiteY33" fmla="*/ 519764 h 1049153"/>
              <a:gd name="connsiteX34" fmla="*/ 1953929 w 6586140"/>
              <a:gd name="connsiteY34" fmla="*/ 558265 h 1049153"/>
              <a:gd name="connsiteX35" fmla="*/ 1973179 w 6586140"/>
              <a:gd name="connsiteY35" fmla="*/ 587141 h 1049153"/>
              <a:gd name="connsiteX36" fmla="*/ 1982805 w 6586140"/>
              <a:gd name="connsiteY36" fmla="*/ 616017 h 1049153"/>
              <a:gd name="connsiteX37" fmla="*/ 2069432 w 6586140"/>
              <a:gd name="connsiteY37" fmla="*/ 664143 h 1049153"/>
              <a:gd name="connsiteX38" fmla="*/ 2127183 w 6586140"/>
              <a:gd name="connsiteY38" fmla="*/ 644892 h 1049153"/>
              <a:gd name="connsiteX39" fmla="*/ 2184935 w 6586140"/>
              <a:gd name="connsiteY39" fmla="*/ 683393 h 1049153"/>
              <a:gd name="connsiteX40" fmla="*/ 2290813 w 6586140"/>
              <a:gd name="connsiteY40" fmla="*/ 664143 h 1049153"/>
              <a:gd name="connsiteX41" fmla="*/ 2319689 w 6586140"/>
              <a:gd name="connsiteY41" fmla="*/ 635267 h 1049153"/>
              <a:gd name="connsiteX42" fmla="*/ 2348565 w 6586140"/>
              <a:gd name="connsiteY42" fmla="*/ 616017 h 1049153"/>
              <a:gd name="connsiteX43" fmla="*/ 2396691 w 6586140"/>
              <a:gd name="connsiteY43" fmla="*/ 558265 h 1049153"/>
              <a:gd name="connsiteX44" fmla="*/ 2425567 w 6586140"/>
              <a:gd name="connsiteY44" fmla="*/ 519764 h 1049153"/>
              <a:gd name="connsiteX45" fmla="*/ 2464068 w 6586140"/>
              <a:gd name="connsiteY45" fmla="*/ 481263 h 1049153"/>
              <a:gd name="connsiteX46" fmla="*/ 2483318 w 6586140"/>
              <a:gd name="connsiteY46" fmla="*/ 452387 h 1049153"/>
              <a:gd name="connsiteX47" fmla="*/ 2512194 w 6586140"/>
              <a:gd name="connsiteY47" fmla="*/ 433137 h 1049153"/>
              <a:gd name="connsiteX48" fmla="*/ 2550695 w 6586140"/>
              <a:gd name="connsiteY48" fmla="*/ 404261 h 1049153"/>
              <a:gd name="connsiteX49" fmla="*/ 2569946 w 6586140"/>
              <a:gd name="connsiteY49" fmla="*/ 375385 h 1049153"/>
              <a:gd name="connsiteX50" fmla="*/ 2598821 w 6586140"/>
              <a:gd name="connsiteY50" fmla="*/ 356135 h 1049153"/>
              <a:gd name="connsiteX51" fmla="*/ 2637322 w 6586140"/>
              <a:gd name="connsiteY51" fmla="*/ 327259 h 1049153"/>
              <a:gd name="connsiteX52" fmla="*/ 2675823 w 6586140"/>
              <a:gd name="connsiteY52" fmla="*/ 279132 h 1049153"/>
              <a:gd name="connsiteX53" fmla="*/ 2714325 w 6586140"/>
              <a:gd name="connsiteY53" fmla="*/ 221381 h 1049153"/>
              <a:gd name="connsiteX54" fmla="*/ 2752826 w 6586140"/>
              <a:gd name="connsiteY54" fmla="*/ 163629 h 1049153"/>
              <a:gd name="connsiteX55" fmla="*/ 2772076 w 6586140"/>
              <a:gd name="connsiteY55" fmla="*/ 134753 h 1049153"/>
              <a:gd name="connsiteX56" fmla="*/ 2781701 w 6586140"/>
              <a:gd name="connsiteY56" fmla="*/ 105878 h 1049153"/>
              <a:gd name="connsiteX57" fmla="*/ 2810577 w 6586140"/>
              <a:gd name="connsiteY57" fmla="*/ 96252 h 1049153"/>
              <a:gd name="connsiteX58" fmla="*/ 2839453 w 6586140"/>
              <a:gd name="connsiteY58" fmla="*/ 57751 h 1049153"/>
              <a:gd name="connsiteX59" fmla="*/ 2858703 w 6586140"/>
              <a:gd name="connsiteY59" fmla="*/ 28876 h 1049153"/>
              <a:gd name="connsiteX60" fmla="*/ 2887579 w 6586140"/>
              <a:gd name="connsiteY60" fmla="*/ 19250 h 1049153"/>
              <a:gd name="connsiteX61" fmla="*/ 2983832 w 6586140"/>
              <a:gd name="connsiteY61" fmla="*/ 0 h 1049153"/>
              <a:gd name="connsiteX62" fmla="*/ 3051209 w 6586140"/>
              <a:gd name="connsiteY62" fmla="*/ 9625 h 1049153"/>
              <a:gd name="connsiteX63" fmla="*/ 3089710 w 6586140"/>
              <a:gd name="connsiteY63" fmla="*/ 67377 h 1049153"/>
              <a:gd name="connsiteX64" fmla="*/ 3108960 w 6586140"/>
              <a:gd name="connsiteY64" fmla="*/ 105878 h 1049153"/>
              <a:gd name="connsiteX65" fmla="*/ 3137836 w 6586140"/>
              <a:gd name="connsiteY65" fmla="*/ 163629 h 1049153"/>
              <a:gd name="connsiteX66" fmla="*/ 3166712 w 6586140"/>
              <a:gd name="connsiteY66" fmla="*/ 192505 h 1049153"/>
              <a:gd name="connsiteX67" fmla="*/ 3185962 w 6586140"/>
              <a:gd name="connsiteY67" fmla="*/ 231006 h 1049153"/>
              <a:gd name="connsiteX68" fmla="*/ 3195588 w 6586140"/>
              <a:gd name="connsiteY68" fmla="*/ 259882 h 1049153"/>
              <a:gd name="connsiteX69" fmla="*/ 3224463 w 6586140"/>
              <a:gd name="connsiteY69" fmla="*/ 279132 h 1049153"/>
              <a:gd name="connsiteX70" fmla="*/ 3253339 w 6586140"/>
              <a:gd name="connsiteY70" fmla="*/ 317633 h 1049153"/>
              <a:gd name="connsiteX71" fmla="*/ 3330341 w 6586140"/>
              <a:gd name="connsiteY71" fmla="*/ 336884 h 1049153"/>
              <a:gd name="connsiteX72" fmla="*/ 3359217 w 6586140"/>
              <a:gd name="connsiteY72" fmla="*/ 346509 h 1049153"/>
              <a:gd name="connsiteX73" fmla="*/ 3378468 w 6586140"/>
              <a:gd name="connsiteY73" fmla="*/ 375385 h 1049153"/>
              <a:gd name="connsiteX74" fmla="*/ 3416969 w 6586140"/>
              <a:gd name="connsiteY74" fmla="*/ 481263 h 1049153"/>
              <a:gd name="connsiteX75" fmla="*/ 3445845 w 6586140"/>
              <a:gd name="connsiteY75" fmla="*/ 490888 h 1049153"/>
              <a:gd name="connsiteX76" fmla="*/ 3474720 w 6586140"/>
              <a:gd name="connsiteY76" fmla="*/ 510139 h 1049153"/>
              <a:gd name="connsiteX77" fmla="*/ 3522847 w 6586140"/>
              <a:gd name="connsiteY77" fmla="*/ 519764 h 1049153"/>
              <a:gd name="connsiteX78" fmla="*/ 3590223 w 6586140"/>
              <a:gd name="connsiteY78" fmla="*/ 539015 h 1049153"/>
              <a:gd name="connsiteX79" fmla="*/ 3696101 w 6586140"/>
              <a:gd name="connsiteY79" fmla="*/ 529389 h 1049153"/>
              <a:gd name="connsiteX80" fmla="*/ 3734602 w 6586140"/>
              <a:gd name="connsiteY80" fmla="*/ 471638 h 1049153"/>
              <a:gd name="connsiteX81" fmla="*/ 3773103 w 6586140"/>
              <a:gd name="connsiteY81" fmla="*/ 413886 h 1049153"/>
              <a:gd name="connsiteX82" fmla="*/ 3782729 w 6586140"/>
              <a:gd name="connsiteY82" fmla="*/ 385010 h 1049153"/>
              <a:gd name="connsiteX83" fmla="*/ 3792354 w 6586140"/>
              <a:gd name="connsiteY83" fmla="*/ 336884 h 1049153"/>
              <a:gd name="connsiteX84" fmla="*/ 3821230 w 6586140"/>
              <a:gd name="connsiteY84" fmla="*/ 317633 h 1049153"/>
              <a:gd name="connsiteX85" fmla="*/ 3830855 w 6586140"/>
              <a:gd name="connsiteY85" fmla="*/ 288758 h 1049153"/>
              <a:gd name="connsiteX86" fmla="*/ 3878981 w 6586140"/>
              <a:gd name="connsiteY86" fmla="*/ 231006 h 1049153"/>
              <a:gd name="connsiteX87" fmla="*/ 3917482 w 6586140"/>
              <a:gd name="connsiteY87" fmla="*/ 202130 h 1049153"/>
              <a:gd name="connsiteX88" fmla="*/ 3975234 w 6586140"/>
              <a:gd name="connsiteY88" fmla="*/ 182880 h 1049153"/>
              <a:gd name="connsiteX89" fmla="*/ 4004110 w 6586140"/>
              <a:gd name="connsiteY89" fmla="*/ 173255 h 1049153"/>
              <a:gd name="connsiteX90" fmla="*/ 4081112 w 6586140"/>
              <a:gd name="connsiteY90" fmla="*/ 182880 h 1049153"/>
              <a:gd name="connsiteX91" fmla="*/ 4090737 w 6586140"/>
              <a:gd name="connsiteY91" fmla="*/ 221381 h 1049153"/>
              <a:gd name="connsiteX92" fmla="*/ 4100362 w 6586140"/>
              <a:gd name="connsiteY92" fmla="*/ 279132 h 1049153"/>
              <a:gd name="connsiteX93" fmla="*/ 4109988 w 6586140"/>
              <a:gd name="connsiteY93" fmla="*/ 452387 h 1049153"/>
              <a:gd name="connsiteX94" fmla="*/ 4138863 w 6586140"/>
              <a:gd name="connsiteY94" fmla="*/ 558265 h 1049153"/>
              <a:gd name="connsiteX95" fmla="*/ 4167739 w 6586140"/>
              <a:gd name="connsiteY95" fmla="*/ 577516 h 1049153"/>
              <a:gd name="connsiteX96" fmla="*/ 4215866 w 6586140"/>
              <a:gd name="connsiteY96" fmla="*/ 567890 h 1049153"/>
              <a:gd name="connsiteX97" fmla="*/ 4225491 w 6586140"/>
              <a:gd name="connsiteY97" fmla="*/ 539015 h 1049153"/>
              <a:gd name="connsiteX98" fmla="*/ 4254367 w 6586140"/>
              <a:gd name="connsiteY98" fmla="*/ 510139 h 1049153"/>
              <a:gd name="connsiteX99" fmla="*/ 4263992 w 6586140"/>
              <a:gd name="connsiteY99" fmla="*/ 462012 h 1049153"/>
              <a:gd name="connsiteX100" fmla="*/ 4283242 w 6586140"/>
              <a:gd name="connsiteY100" fmla="*/ 404261 h 1049153"/>
              <a:gd name="connsiteX101" fmla="*/ 4292868 w 6586140"/>
              <a:gd name="connsiteY101" fmla="*/ 365760 h 1049153"/>
              <a:gd name="connsiteX102" fmla="*/ 4312118 w 6586140"/>
              <a:gd name="connsiteY102" fmla="*/ 336884 h 1049153"/>
              <a:gd name="connsiteX103" fmla="*/ 4321743 w 6586140"/>
              <a:gd name="connsiteY103" fmla="*/ 308008 h 1049153"/>
              <a:gd name="connsiteX104" fmla="*/ 4369870 w 6586140"/>
              <a:gd name="connsiteY104" fmla="*/ 250257 h 1049153"/>
              <a:gd name="connsiteX105" fmla="*/ 4398746 w 6586140"/>
              <a:gd name="connsiteY105" fmla="*/ 231006 h 1049153"/>
              <a:gd name="connsiteX106" fmla="*/ 4437247 w 6586140"/>
              <a:gd name="connsiteY106" fmla="*/ 221381 h 1049153"/>
              <a:gd name="connsiteX107" fmla="*/ 4466122 w 6586140"/>
              <a:gd name="connsiteY107" fmla="*/ 202130 h 1049153"/>
              <a:gd name="connsiteX108" fmla="*/ 4514249 w 6586140"/>
              <a:gd name="connsiteY108" fmla="*/ 240631 h 1049153"/>
              <a:gd name="connsiteX109" fmla="*/ 4533499 w 6586140"/>
              <a:gd name="connsiteY109" fmla="*/ 269507 h 1049153"/>
              <a:gd name="connsiteX110" fmla="*/ 4562375 w 6586140"/>
              <a:gd name="connsiteY110" fmla="*/ 288758 h 1049153"/>
              <a:gd name="connsiteX111" fmla="*/ 4581626 w 6586140"/>
              <a:gd name="connsiteY111" fmla="*/ 375385 h 1049153"/>
              <a:gd name="connsiteX112" fmla="*/ 4591251 w 6586140"/>
              <a:gd name="connsiteY112" fmla="*/ 404261 h 1049153"/>
              <a:gd name="connsiteX113" fmla="*/ 4600876 w 6586140"/>
              <a:gd name="connsiteY113" fmla="*/ 452387 h 1049153"/>
              <a:gd name="connsiteX114" fmla="*/ 4649002 w 6586140"/>
              <a:gd name="connsiteY114" fmla="*/ 548640 h 1049153"/>
              <a:gd name="connsiteX115" fmla="*/ 4677878 w 6586140"/>
              <a:gd name="connsiteY115" fmla="*/ 558265 h 1049153"/>
              <a:gd name="connsiteX116" fmla="*/ 4726005 w 6586140"/>
              <a:gd name="connsiteY116" fmla="*/ 548640 h 1049153"/>
              <a:gd name="connsiteX117" fmla="*/ 4831882 w 6586140"/>
              <a:gd name="connsiteY117" fmla="*/ 519764 h 1049153"/>
              <a:gd name="connsiteX118" fmla="*/ 4870383 w 6586140"/>
              <a:gd name="connsiteY118" fmla="*/ 490888 h 1049153"/>
              <a:gd name="connsiteX119" fmla="*/ 4880009 w 6586140"/>
              <a:gd name="connsiteY119" fmla="*/ 462012 h 1049153"/>
              <a:gd name="connsiteX120" fmla="*/ 4889634 w 6586140"/>
              <a:gd name="connsiteY120" fmla="*/ 404261 h 1049153"/>
              <a:gd name="connsiteX121" fmla="*/ 4908885 w 6586140"/>
              <a:gd name="connsiteY121" fmla="*/ 298383 h 1049153"/>
              <a:gd name="connsiteX122" fmla="*/ 4928135 w 6586140"/>
              <a:gd name="connsiteY122" fmla="*/ 240631 h 1049153"/>
              <a:gd name="connsiteX123" fmla="*/ 4966636 w 6586140"/>
              <a:gd name="connsiteY123" fmla="*/ 211756 h 1049153"/>
              <a:gd name="connsiteX124" fmla="*/ 5005137 w 6586140"/>
              <a:gd name="connsiteY124" fmla="*/ 154004 h 1049153"/>
              <a:gd name="connsiteX125" fmla="*/ 5062889 w 6586140"/>
              <a:gd name="connsiteY125" fmla="*/ 144379 h 1049153"/>
              <a:gd name="connsiteX126" fmla="*/ 5351647 w 6586140"/>
              <a:gd name="connsiteY126" fmla="*/ 134753 h 1049153"/>
              <a:gd name="connsiteX127" fmla="*/ 5486400 w 6586140"/>
              <a:gd name="connsiteY127" fmla="*/ 154004 h 1049153"/>
              <a:gd name="connsiteX128" fmla="*/ 5524901 w 6586140"/>
              <a:gd name="connsiteY128" fmla="*/ 182880 h 1049153"/>
              <a:gd name="connsiteX129" fmla="*/ 5563402 w 6586140"/>
              <a:gd name="connsiteY129" fmla="*/ 192505 h 1049153"/>
              <a:gd name="connsiteX130" fmla="*/ 5592278 w 6586140"/>
              <a:gd name="connsiteY130" fmla="*/ 202130 h 1049153"/>
              <a:gd name="connsiteX131" fmla="*/ 5659655 w 6586140"/>
              <a:gd name="connsiteY131" fmla="*/ 250257 h 1049153"/>
              <a:gd name="connsiteX132" fmla="*/ 5669280 w 6586140"/>
              <a:gd name="connsiteY132" fmla="*/ 279132 h 1049153"/>
              <a:gd name="connsiteX133" fmla="*/ 5727032 w 6586140"/>
              <a:gd name="connsiteY133" fmla="*/ 308008 h 1049153"/>
              <a:gd name="connsiteX134" fmla="*/ 5755908 w 6586140"/>
              <a:gd name="connsiteY134" fmla="*/ 336884 h 1049153"/>
              <a:gd name="connsiteX135" fmla="*/ 5784783 w 6586140"/>
              <a:gd name="connsiteY135" fmla="*/ 375385 h 1049153"/>
              <a:gd name="connsiteX136" fmla="*/ 5842535 w 6586140"/>
              <a:gd name="connsiteY136" fmla="*/ 394636 h 1049153"/>
              <a:gd name="connsiteX137" fmla="*/ 5919537 w 6586140"/>
              <a:gd name="connsiteY137" fmla="*/ 423511 h 1049153"/>
              <a:gd name="connsiteX138" fmla="*/ 5977289 w 6586140"/>
              <a:gd name="connsiteY138" fmla="*/ 452387 h 1049153"/>
              <a:gd name="connsiteX139" fmla="*/ 6025415 w 6586140"/>
              <a:gd name="connsiteY139" fmla="*/ 471638 h 1049153"/>
              <a:gd name="connsiteX140" fmla="*/ 6054291 w 6586140"/>
              <a:gd name="connsiteY140" fmla="*/ 490888 h 1049153"/>
              <a:gd name="connsiteX141" fmla="*/ 6208295 w 6586140"/>
              <a:gd name="connsiteY141" fmla="*/ 500513 h 1049153"/>
              <a:gd name="connsiteX142" fmla="*/ 6246796 w 6586140"/>
              <a:gd name="connsiteY142" fmla="*/ 510139 h 1049153"/>
              <a:gd name="connsiteX143" fmla="*/ 6333423 w 6586140"/>
              <a:gd name="connsiteY143" fmla="*/ 548640 h 1049153"/>
              <a:gd name="connsiteX144" fmla="*/ 6362299 w 6586140"/>
              <a:gd name="connsiteY144" fmla="*/ 558265 h 1049153"/>
              <a:gd name="connsiteX145" fmla="*/ 6381550 w 6586140"/>
              <a:gd name="connsiteY145" fmla="*/ 587141 h 1049153"/>
              <a:gd name="connsiteX146" fmla="*/ 6410426 w 6586140"/>
              <a:gd name="connsiteY146" fmla="*/ 616017 h 1049153"/>
              <a:gd name="connsiteX147" fmla="*/ 6429676 w 6586140"/>
              <a:gd name="connsiteY147" fmla="*/ 664143 h 1049153"/>
              <a:gd name="connsiteX148" fmla="*/ 6487428 w 6586140"/>
              <a:gd name="connsiteY148" fmla="*/ 750770 h 1049153"/>
              <a:gd name="connsiteX149" fmla="*/ 6545179 w 6586140"/>
              <a:gd name="connsiteY149" fmla="*/ 837398 h 1049153"/>
              <a:gd name="connsiteX150" fmla="*/ 6564430 w 6586140"/>
              <a:gd name="connsiteY150" fmla="*/ 866273 h 1049153"/>
              <a:gd name="connsiteX151" fmla="*/ 6554805 w 6586140"/>
              <a:gd name="connsiteY151" fmla="*/ 933650 h 1049153"/>
              <a:gd name="connsiteX152" fmla="*/ 6362299 w 6586140"/>
              <a:gd name="connsiteY152" fmla="*/ 962526 h 1049153"/>
              <a:gd name="connsiteX153" fmla="*/ 6333423 w 6586140"/>
              <a:gd name="connsiteY153" fmla="*/ 972151 h 1049153"/>
              <a:gd name="connsiteX154" fmla="*/ 6246796 w 6586140"/>
              <a:gd name="connsiteY154" fmla="*/ 991402 h 1049153"/>
              <a:gd name="connsiteX155" fmla="*/ 6208295 w 6586140"/>
              <a:gd name="connsiteY155" fmla="*/ 1010652 h 1049153"/>
              <a:gd name="connsiteX156" fmla="*/ 6160169 w 6586140"/>
              <a:gd name="connsiteY156" fmla="*/ 1020278 h 1049153"/>
              <a:gd name="connsiteX157" fmla="*/ 6035040 w 6586140"/>
              <a:gd name="connsiteY157" fmla="*/ 1049153 h 1049153"/>
              <a:gd name="connsiteX158" fmla="*/ 5871411 w 6586140"/>
              <a:gd name="connsiteY158" fmla="*/ 1039528 h 1049153"/>
              <a:gd name="connsiteX159" fmla="*/ 5784783 w 6586140"/>
              <a:gd name="connsiteY159" fmla="*/ 1020278 h 1049153"/>
              <a:gd name="connsiteX160" fmla="*/ 5688531 w 6586140"/>
              <a:gd name="connsiteY160" fmla="*/ 1001027 h 1049153"/>
              <a:gd name="connsiteX161" fmla="*/ 5630779 w 6586140"/>
              <a:gd name="connsiteY161" fmla="*/ 981777 h 1049153"/>
              <a:gd name="connsiteX162" fmla="*/ 5544152 w 6586140"/>
              <a:gd name="connsiteY162" fmla="*/ 962526 h 1049153"/>
              <a:gd name="connsiteX163" fmla="*/ 5342021 w 6586140"/>
              <a:gd name="connsiteY163" fmla="*/ 981777 h 1049153"/>
              <a:gd name="connsiteX164" fmla="*/ 4995512 w 6586140"/>
              <a:gd name="connsiteY164" fmla="*/ 1010652 h 1049153"/>
              <a:gd name="connsiteX165" fmla="*/ 4389120 w 6586140"/>
              <a:gd name="connsiteY165" fmla="*/ 1001027 h 1049153"/>
              <a:gd name="connsiteX166" fmla="*/ 4350619 w 6586140"/>
              <a:gd name="connsiteY166" fmla="*/ 991402 h 1049153"/>
              <a:gd name="connsiteX167" fmla="*/ 4215866 w 6586140"/>
              <a:gd name="connsiteY167" fmla="*/ 962526 h 1049153"/>
              <a:gd name="connsiteX168" fmla="*/ 3782729 w 6586140"/>
              <a:gd name="connsiteY168" fmla="*/ 962526 h 1049153"/>
              <a:gd name="connsiteX169" fmla="*/ 3619099 w 6586140"/>
              <a:gd name="connsiteY169" fmla="*/ 952901 h 1049153"/>
              <a:gd name="connsiteX170" fmla="*/ 3330341 w 6586140"/>
              <a:gd name="connsiteY170" fmla="*/ 933650 h 1049153"/>
              <a:gd name="connsiteX171" fmla="*/ 2810577 w 6586140"/>
              <a:gd name="connsiteY171" fmla="*/ 943276 h 1049153"/>
              <a:gd name="connsiteX172" fmla="*/ 2695074 w 6586140"/>
              <a:gd name="connsiteY172" fmla="*/ 962526 h 1049153"/>
              <a:gd name="connsiteX173" fmla="*/ 2627697 w 6586140"/>
              <a:gd name="connsiteY173" fmla="*/ 981777 h 1049153"/>
              <a:gd name="connsiteX174" fmla="*/ 1953929 w 6586140"/>
              <a:gd name="connsiteY174" fmla="*/ 1010652 h 1049153"/>
              <a:gd name="connsiteX175" fmla="*/ 1828800 w 6586140"/>
              <a:gd name="connsiteY175" fmla="*/ 1029903 h 1049153"/>
              <a:gd name="connsiteX176" fmla="*/ 1780674 w 6586140"/>
              <a:gd name="connsiteY176" fmla="*/ 1039528 h 1049153"/>
              <a:gd name="connsiteX177" fmla="*/ 1722922 w 6586140"/>
              <a:gd name="connsiteY177" fmla="*/ 1049153 h 1049153"/>
              <a:gd name="connsiteX178" fmla="*/ 1597794 w 6586140"/>
              <a:gd name="connsiteY178" fmla="*/ 1039528 h 1049153"/>
              <a:gd name="connsiteX179" fmla="*/ 1530417 w 6586140"/>
              <a:gd name="connsiteY179" fmla="*/ 1020278 h 1049153"/>
              <a:gd name="connsiteX180" fmla="*/ 1145407 w 6586140"/>
              <a:gd name="connsiteY180" fmla="*/ 1001027 h 1049153"/>
              <a:gd name="connsiteX181" fmla="*/ 1078030 w 6586140"/>
              <a:gd name="connsiteY181" fmla="*/ 991402 h 1049153"/>
              <a:gd name="connsiteX182" fmla="*/ 962527 w 6586140"/>
              <a:gd name="connsiteY182" fmla="*/ 1020278 h 1049153"/>
              <a:gd name="connsiteX183" fmla="*/ 481263 w 6586140"/>
              <a:gd name="connsiteY183" fmla="*/ 1001027 h 1049153"/>
              <a:gd name="connsiteX184" fmla="*/ 404261 w 6586140"/>
              <a:gd name="connsiteY184" fmla="*/ 1020278 h 1049153"/>
              <a:gd name="connsiteX185" fmla="*/ 394636 w 6586140"/>
              <a:gd name="connsiteY185" fmla="*/ 1020278 h 1049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</a:cxnLst>
            <a:rect l="l" t="t" r="r" b="b"/>
            <a:pathLst>
              <a:path w="6586140" h="1049153">
                <a:moveTo>
                  <a:pt x="0" y="308008"/>
                </a:moveTo>
                <a:cubicBezTo>
                  <a:pt x="134754" y="375385"/>
                  <a:pt x="267389" y="447178"/>
                  <a:pt x="404261" y="510139"/>
                </a:cubicBezTo>
                <a:cubicBezTo>
                  <a:pt x="424972" y="519666"/>
                  <a:pt x="514436" y="532254"/>
                  <a:pt x="539015" y="548640"/>
                </a:cubicBezTo>
                <a:cubicBezTo>
                  <a:pt x="558266" y="561474"/>
                  <a:pt x="574818" y="579825"/>
                  <a:pt x="596767" y="587141"/>
                </a:cubicBezTo>
                <a:cubicBezTo>
                  <a:pt x="664487" y="609714"/>
                  <a:pt x="580881" y="580333"/>
                  <a:pt x="664143" y="616017"/>
                </a:cubicBezTo>
                <a:cubicBezTo>
                  <a:pt x="673469" y="620014"/>
                  <a:pt x="683394" y="622434"/>
                  <a:pt x="693019" y="625642"/>
                </a:cubicBezTo>
                <a:cubicBezTo>
                  <a:pt x="702644" y="638476"/>
                  <a:pt x="709571" y="653873"/>
                  <a:pt x="721895" y="664143"/>
                </a:cubicBezTo>
                <a:cubicBezTo>
                  <a:pt x="729689" y="670638"/>
                  <a:pt x="741445" y="669771"/>
                  <a:pt x="750771" y="673768"/>
                </a:cubicBezTo>
                <a:cubicBezTo>
                  <a:pt x="868860" y="724378"/>
                  <a:pt x="721510" y="663949"/>
                  <a:pt x="818148" y="712269"/>
                </a:cubicBezTo>
                <a:cubicBezTo>
                  <a:pt x="837884" y="722137"/>
                  <a:pt x="876837" y="727857"/>
                  <a:pt x="895150" y="731520"/>
                </a:cubicBezTo>
                <a:cubicBezTo>
                  <a:pt x="946485" y="728312"/>
                  <a:pt x="998944" y="733053"/>
                  <a:pt x="1049154" y="721895"/>
                </a:cubicBezTo>
                <a:cubicBezTo>
                  <a:pt x="1060447" y="719385"/>
                  <a:pt x="1060225" y="701199"/>
                  <a:pt x="1068405" y="693019"/>
                </a:cubicBezTo>
                <a:cubicBezTo>
                  <a:pt x="1076585" y="684839"/>
                  <a:pt x="1087655" y="680185"/>
                  <a:pt x="1097280" y="673768"/>
                </a:cubicBezTo>
                <a:cubicBezTo>
                  <a:pt x="1122069" y="574619"/>
                  <a:pt x="1095631" y="690264"/>
                  <a:pt x="1116531" y="481263"/>
                </a:cubicBezTo>
                <a:cubicBezTo>
                  <a:pt x="1116559" y="480986"/>
                  <a:pt x="1131221" y="418446"/>
                  <a:pt x="1135781" y="413886"/>
                </a:cubicBezTo>
                <a:cubicBezTo>
                  <a:pt x="1145927" y="403740"/>
                  <a:pt x="1161448" y="401053"/>
                  <a:pt x="1174282" y="394636"/>
                </a:cubicBezTo>
                <a:lnTo>
                  <a:pt x="1193533" y="317633"/>
                </a:lnTo>
                <a:cubicBezTo>
                  <a:pt x="1198358" y="298331"/>
                  <a:pt x="1213886" y="232035"/>
                  <a:pt x="1222409" y="221381"/>
                </a:cubicBezTo>
                <a:cubicBezTo>
                  <a:pt x="1235243" y="205339"/>
                  <a:pt x="1250143" y="190751"/>
                  <a:pt x="1260910" y="173255"/>
                </a:cubicBezTo>
                <a:cubicBezTo>
                  <a:pt x="1275950" y="148815"/>
                  <a:pt x="1279119" y="116544"/>
                  <a:pt x="1299411" y="96252"/>
                </a:cubicBezTo>
                <a:cubicBezTo>
                  <a:pt x="1309036" y="86627"/>
                  <a:pt x="1317542" y="75734"/>
                  <a:pt x="1328287" y="67377"/>
                </a:cubicBezTo>
                <a:cubicBezTo>
                  <a:pt x="1346550" y="53173"/>
                  <a:pt x="1386038" y="28876"/>
                  <a:pt x="1386038" y="28876"/>
                </a:cubicBezTo>
                <a:cubicBezTo>
                  <a:pt x="1617904" y="43367"/>
                  <a:pt x="1510414" y="-11129"/>
                  <a:pt x="1549668" y="67377"/>
                </a:cubicBezTo>
                <a:cubicBezTo>
                  <a:pt x="1554841" y="77724"/>
                  <a:pt x="1562501" y="86627"/>
                  <a:pt x="1568918" y="96252"/>
                </a:cubicBezTo>
                <a:cubicBezTo>
                  <a:pt x="1600382" y="190647"/>
                  <a:pt x="1549372" y="57309"/>
                  <a:pt x="1607419" y="144379"/>
                </a:cubicBezTo>
                <a:cubicBezTo>
                  <a:pt x="1614757" y="155386"/>
                  <a:pt x="1608334" y="172924"/>
                  <a:pt x="1617045" y="182880"/>
                </a:cubicBezTo>
                <a:cubicBezTo>
                  <a:pt x="1632280" y="200292"/>
                  <a:pt x="1674796" y="221381"/>
                  <a:pt x="1674796" y="221381"/>
                </a:cubicBezTo>
                <a:cubicBezTo>
                  <a:pt x="1681213" y="240631"/>
                  <a:pt x="1677163" y="267876"/>
                  <a:pt x="1694047" y="279132"/>
                </a:cubicBezTo>
                <a:lnTo>
                  <a:pt x="1751798" y="317633"/>
                </a:lnTo>
                <a:cubicBezTo>
                  <a:pt x="1803135" y="420307"/>
                  <a:pt x="1732547" y="298382"/>
                  <a:pt x="1809550" y="375385"/>
                </a:cubicBezTo>
                <a:cubicBezTo>
                  <a:pt x="1816724" y="382559"/>
                  <a:pt x="1812680" y="396467"/>
                  <a:pt x="1819175" y="404261"/>
                </a:cubicBezTo>
                <a:cubicBezTo>
                  <a:pt x="1829445" y="416585"/>
                  <a:pt x="1847018" y="421147"/>
                  <a:pt x="1857676" y="433137"/>
                </a:cubicBezTo>
                <a:cubicBezTo>
                  <a:pt x="1873047" y="450429"/>
                  <a:pt x="1883343" y="471638"/>
                  <a:pt x="1896177" y="490888"/>
                </a:cubicBezTo>
                <a:lnTo>
                  <a:pt x="1915428" y="519764"/>
                </a:lnTo>
                <a:cubicBezTo>
                  <a:pt x="1936428" y="582767"/>
                  <a:pt x="1907261" y="520930"/>
                  <a:pt x="1953929" y="558265"/>
                </a:cubicBezTo>
                <a:cubicBezTo>
                  <a:pt x="1962962" y="565492"/>
                  <a:pt x="1968006" y="576794"/>
                  <a:pt x="1973179" y="587141"/>
                </a:cubicBezTo>
                <a:cubicBezTo>
                  <a:pt x="1977716" y="596216"/>
                  <a:pt x="1975631" y="608843"/>
                  <a:pt x="1982805" y="616017"/>
                </a:cubicBezTo>
                <a:cubicBezTo>
                  <a:pt x="2015903" y="649115"/>
                  <a:pt x="2033121" y="652040"/>
                  <a:pt x="2069432" y="664143"/>
                </a:cubicBezTo>
                <a:cubicBezTo>
                  <a:pt x="2088682" y="657726"/>
                  <a:pt x="2110299" y="633636"/>
                  <a:pt x="2127183" y="644892"/>
                </a:cubicBezTo>
                <a:lnTo>
                  <a:pt x="2184935" y="683393"/>
                </a:lnTo>
                <a:cubicBezTo>
                  <a:pt x="2188198" y="682985"/>
                  <a:pt x="2270269" y="677839"/>
                  <a:pt x="2290813" y="664143"/>
                </a:cubicBezTo>
                <a:cubicBezTo>
                  <a:pt x="2302139" y="656592"/>
                  <a:pt x="2309232" y="643981"/>
                  <a:pt x="2319689" y="635267"/>
                </a:cubicBezTo>
                <a:cubicBezTo>
                  <a:pt x="2328576" y="627861"/>
                  <a:pt x="2338940" y="622434"/>
                  <a:pt x="2348565" y="616017"/>
                </a:cubicBezTo>
                <a:cubicBezTo>
                  <a:pt x="2391108" y="552201"/>
                  <a:pt x="2341111" y="623108"/>
                  <a:pt x="2396691" y="558265"/>
                </a:cubicBezTo>
                <a:cubicBezTo>
                  <a:pt x="2407131" y="546085"/>
                  <a:pt x="2415003" y="531837"/>
                  <a:pt x="2425567" y="519764"/>
                </a:cubicBezTo>
                <a:cubicBezTo>
                  <a:pt x="2437519" y="506105"/>
                  <a:pt x="2452257" y="495043"/>
                  <a:pt x="2464068" y="481263"/>
                </a:cubicBezTo>
                <a:cubicBezTo>
                  <a:pt x="2471596" y="472480"/>
                  <a:pt x="2475138" y="460567"/>
                  <a:pt x="2483318" y="452387"/>
                </a:cubicBezTo>
                <a:cubicBezTo>
                  <a:pt x="2491498" y="444207"/>
                  <a:pt x="2502781" y="439861"/>
                  <a:pt x="2512194" y="433137"/>
                </a:cubicBezTo>
                <a:cubicBezTo>
                  <a:pt x="2525248" y="423813"/>
                  <a:pt x="2539351" y="415605"/>
                  <a:pt x="2550695" y="404261"/>
                </a:cubicBezTo>
                <a:cubicBezTo>
                  <a:pt x="2558875" y="396081"/>
                  <a:pt x="2561766" y="383565"/>
                  <a:pt x="2569946" y="375385"/>
                </a:cubicBezTo>
                <a:cubicBezTo>
                  <a:pt x="2578126" y="367205"/>
                  <a:pt x="2589408" y="362859"/>
                  <a:pt x="2598821" y="356135"/>
                </a:cubicBezTo>
                <a:cubicBezTo>
                  <a:pt x="2611875" y="346811"/>
                  <a:pt x="2624488" y="336884"/>
                  <a:pt x="2637322" y="327259"/>
                </a:cubicBezTo>
                <a:cubicBezTo>
                  <a:pt x="2658999" y="262233"/>
                  <a:pt x="2628937" y="332715"/>
                  <a:pt x="2675823" y="279132"/>
                </a:cubicBezTo>
                <a:cubicBezTo>
                  <a:pt x="2691058" y="261720"/>
                  <a:pt x="2701491" y="240631"/>
                  <a:pt x="2714325" y="221381"/>
                </a:cubicBezTo>
                <a:lnTo>
                  <a:pt x="2752826" y="163629"/>
                </a:lnTo>
                <a:cubicBezTo>
                  <a:pt x="2759243" y="154004"/>
                  <a:pt x="2768418" y="145727"/>
                  <a:pt x="2772076" y="134753"/>
                </a:cubicBezTo>
                <a:cubicBezTo>
                  <a:pt x="2775284" y="125128"/>
                  <a:pt x="2774527" y="113052"/>
                  <a:pt x="2781701" y="105878"/>
                </a:cubicBezTo>
                <a:cubicBezTo>
                  <a:pt x="2788875" y="98704"/>
                  <a:pt x="2800952" y="99461"/>
                  <a:pt x="2810577" y="96252"/>
                </a:cubicBezTo>
                <a:cubicBezTo>
                  <a:pt x="2820202" y="83418"/>
                  <a:pt x="2830129" y="70805"/>
                  <a:pt x="2839453" y="57751"/>
                </a:cubicBezTo>
                <a:cubicBezTo>
                  <a:pt x="2846177" y="48338"/>
                  <a:pt x="2849670" y="36102"/>
                  <a:pt x="2858703" y="28876"/>
                </a:cubicBezTo>
                <a:cubicBezTo>
                  <a:pt x="2866626" y="22538"/>
                  <a:pt x="2877823" y="22037"/>
                  <a:pt x="2887579" y="19250"/>
                </a:cubicBezTo>
                <a:cubicBezTo>
                  <a:pt x="2927779" y="7764"/>
                  <a:pt x="2938458" y="7562"/>
                  <a:pt x="2983832" y="0"/>
                </a:cubicBezTo>
                <a:cubicBezTo>
                  <a:pt x="3006291" y="3208"/>
                  <a:pt x="3030145" y="1199"/>
                  <a:pt x="3051209" y="9625"/>
                </a:cubicBezTo>
                <a:cubicBezTo>
                  <a:pt x="3082516" y="22148"/>
                  <a:pt x="3079316" y="43124"/>
                  <a:pt x="3089710" y="67377"/>
                </a:cubicBezTo>
                <a:cubicBezTo>
                  <a:pt x="3095362" y="80565"/>
                  <a:pt x="3103308" y="92690"/>
                  <a:pt x="3108960" y="105878"/>
                </a:cubicBezTo>
                <a:cubicBezTo>
                  <a:pt x="3124280" y="141623"/>
                  <a:pt x="3110638" y="130991"/>
                  <a:pt x="3137836" y="163629"/>
                </a:cubicBezTo>
                <a:cubicBezTo>
                  <a:pt x="3146550" y="174086"/>
                  <a:pt x="3157087" y="182880"/>
                  <a:pt x="3166712" y="192505"/>
                </a:cubicBezTo>
                <a:cubicBezTo>
                  <a:pt x="3173129" y="205339"/>
                  <a:pt x="3180310" y="217818"/>
                  <a:pt x="3185962" y="231006"/>
                </a:cubicBezTo>
                <a:cubicBezTo>
                  <a:pt x="3189959" y="240332"/>
                  <a:pt x="3189250" y="251959"/>
                  <a:pt x="3195588" y="259882"/>
                </a:cubicBezTo>
                <a:cubicBezTo>
                  <a:pt x="3202814" y="268915"/>
                  <a:pt x="3216283" y="270952"/>
                  <a:pt x="3224463" y="279132"/>
                </a:cubicBezTo>
                <a:cubicBezTo>
                  <a:pt x="3235807" y="290476"/>
                  <a:pt x="3239256" y="309951"/>
                  <a:pt x="3253339" y="317633"/>
                </a:cubicBezTo>
                <a:cubicBezTo>
                  <a:pt x="3276566" y="330302"/>
                  <a:pt x="3305241" y="328518"/>
                  <a:pt x="3330341" y="336884"/>
                </a:cubicBezTo>
                <a:lnTo>
                  <a:pt x="3359217" y="346509"/>
                </a:lnTo>
                <a:cubicBezTo>
                  <a:pt x="3365634" y="356134"/>
                  <a:pt x="3374172" y="364644"/>
                  <a:pt x="3378468" y="375385"/>
                </a:cubicBezTo>
                <a:cubicBezTo>
                  <a:pt x="3384895" y="391452"/>
                  <a:pt x="3397571" y="461865"/>
                  <a:pt x="3416969" y="481263"/>
                </a:cubicBezTo>
                <a:cubicBezTo>
                  <a:pt x="3424143" y="488437"/>
                  <a:pt x="3436220" y="487680"/>
                  <a:pt x="3445845" y="490888"/>
                </a:cubicBezTo>
                <a:cubicBezTo>
                  <a:pt x="3455470" y="497305"/>
                  <a:pt x="3463889" y="506077"/>
                  <a:pt x="3474720" y="510139"/>
                </a:cubicBezTo>
                <a:cubicBezTo>
                  <a:pt x="3490038" y="515883"/>
                  <a:pt x="3506877" y="516215"/>
                  <a:pt x="3522847" y="519764"/>
                </a:cubicBezTo>
                <a:cubicBezTo>
                  <a:pt x="3559109" y="527822"/>
                  <a:pt x="3558065" y="528294"/>
                  <a:pt x="3590223" y="539015"/>
                </a:cubicBezTo>
                <a:cubicBezTo>
                  <a:pt x="3625516" y="535806"/>
                  <a:pt x="3662026" y="539125"/>
                  <a:pt x="3696101" y="529389"/>
                </a:cubicBezTo>
                <a:cubicBezTo>
                  <a:pt x="3729957" y="519716"/>
                  <a:pt x="3722308" y="493767"/>
                  <a:pt x="3734602" y="471638"/>
                </a:cubicBezTo>
                <a:cubicBezTo>
                  <a:pt x="3745838" y="451413"/>
                  <a:pt x="3765786" y="435835"/>
                  <a:pt x="3773103" y="413886"/>
                </a:cubicBezTo>
                <a:cubicBezTo>
                  <a:pt x="3776312" y="404261"/>
                  <a:pt x="3780268" y="394853"/>
                  <a:pt x="3782729" y="385010"/>
                </a:cubicBezTo>
                <a:cubicBezTo>
                  <a:pt x="3786697" y="369139"/>
                  <a:pt x="3784237" y="351088"/>
                  <a:pt x="3792354" y="336884"/>
                </a:cubicBezTo>
                <a:cubicBezTo>
                  <a:pt x="3798093" y="326840"/>
                  <a:pt x="3811605" y="324050"/>
                  <a:pt x="3821230" y="317633"/>
                </a:cubicBezTo>
                <a:cubicBezTo>
                  <a:pt x="3824438" y="308008"/>
                  <a:pt x="3826318" y="297833"/>
                  <a:pt x="3830855" y="288758"/>
                </a:cubicBezTo>
                <a:cubicBezTo>
                  <a:pt x="3841994" y="266481"/>
                  <a:pt x="3860356" y="246970"/>
                  <a:pt x="3878981" y="231006"/>
                </a:cubicBezTo>
                <a:cubicBezTo>
                  <a:pt x="3891161" y="220566"/>
                  <a:pt x="3903133" y="209304"/>
                  <a:pt x="3917482" y="202130"/>
                </a:cubicBezTo>
                <a:cubicBezTo>
                  <a:pt x="3935632" y="193055"/>
                  <a:pt x="3955983" y="189297"/>
                  <a:pt x="3975234" y="182880"/>
                </a:cubicBezTo>
                <a:lnTo>
                  <a:pt x="4004110" y="173255"/>
                </a:lnTo>
                <a:cubicBezTo>
                  <a:pt x="4029777" y="176463"/>
                  <a:pt x="4058500" y="170318"/>
                  <a:pt x="4081112" y="182880"/>
                </a:cubicBezTo>
                <a:cubicBezTo>
                  <a:pt x="4092676" y="189304"/>
                  <a:pt x="4088143" y="208409"/>
                  <a:pt x="4090737" y="221381"/>
                </a:cubicBezTo>
                <a:cubicBezTo>
                  <a:pt x="4094564" y="240518"/>
                  <a:pt x="4097154" y="259882"/>
                  <a:pt x="4100362" y="279132"/>
                </a:cubicBezTo>
                <a:cubicBezTo>
                  <a:pt x="4103571" y="336884"/>
                  <a:pt x="4104977" y="394764"/>
                  <a:pt x="4109988" y="452387"/>
                </a:cubicBezTo>
                <a:cubicBezTo>
                  <a:pt x="4111189" y="466195"/>
                  <a:pt x="4129825" y="552239"/>
                  <a:pt x="4138863" y="558265"/>
                </a:cubicBezTo>
                <a:lnTo>
                  <a:pt x="4167739" y="577516"/>
                </a:lnTo>
                <a:cubicBezTo>
                  <a:pt x="4183781" y="574307"/>
                  <a:pt x="4202254" y="576965"/>
                  <a:pt x="4215866" y="567890"/>
                </a:cubicBezTo>
                <a:cubicBezTo>
                  <a:pt x="4224308" y="562262"/>
                  <a:pt x="4219863" y="547457"/>
                  <a:pt x="4225491" y="539015"/>
                </a:cubicBezTo>
                <a:cubicBezTo>
                  <a:pt x="4233042" y="527689"/>
                  <a:pt x="4244742" y="519764"/>
                  <a:pt x="4254367" y="510139"/>
                </a:cubicBezTo>
                <a:cubicBezTo>
                  <a:pt x="4257575" y="494097"/>
                  <a:pt x="4259688" y="477796"/>
                  <a:pt x="4263992" y="462012"/>
                </a:cubicBezTo>
                <a:cubicBezTo>
                  <a:pt x="4269331" y="442435"/>
                  <a:pt x="4278320" y="423947"/>
                  <a:pt x="4283242" y="404261"/>
                </a:cubicBezTo>
                <a:cubicBezTo>
                  <a:pt x="4286451" y="391427"/>
                  <a:pt x="4287657" y="377919"/>
                  <a:pt x="4292868" y="365760"/>
                </a:cubicBezTo>
                <a:cubicBezTo>
                  <a:pt x="4297425" y="355127"/>
                  <a:pt x="4306945" y="347231"/>
                  <a:pt x="4312118" y="336884"/>
                </a:cubicBezTo>
                <a:cubicBezTo>
                  <a:pt x="4316655" y="327809"/>
                  <a:pt x="4317206" y="317083"/>
                  <a:pt x="4321743" y="308008"/>
                </a:cubicBezTo>
                <a:cubicBezTo>
                  <a:pt x="4332560" y="286375"/>
                  <a:pt x="4351623" y="265463"/>
                  <a:pt x="4369870" y="250257"/>
                </a:cubicBezTo>
                <a:cubicBezTo>
                  <a:pt x="4378757" y="242851"/>
                  <a:pt x="4388113" y="235563"/>
                  <a:pt x="4398746" y="231006"/>
                </a:cubicBezTo>
                <a:cubicBezTo>
                  <a:pt x="4410905" y="225795"/>
                  <a:pt x="4424413" y="224589"/>
                  <a:pt x="4437247" y="221381"/>
                </a:cubicBezTo>
                <a:cubicBezTo>
                  <a:pt x="4446872" y="214964"/>
                  <a:pt x="4454670" y="203766"/>
                  <a:pt x="4466122" y="202130"/>
                </a:cubicBezTo>
                <a:cubicBezTo>
                  <a:pt x="4514003" y="195290"/>
                  <a:pt x="4500794" y="213722"/>
                  <a:pt x="4514249" y="240631"/>
                </a:cubicBezTo>
                <a:cubicBezTo>
                  <a:pt x="4519422" y="250978"/>
                  <a:pt x="4525319" y="261327"/>
                  <a:pt x="4533499" y="269507"/>
                </a:cubicBezTo>
                <a:cubicBezTo>
                  <a:pt x="4541679" y="277687"/>
                  <a:pt x="4552750" y="282341"/>
                  <a:pt x="4562375" y="288758"/>
                </a:cubicBezTo>
                <a:cubicBezTo>
                  <a:pt x="4584042" y="353759"/>
                  <a:pt x="4559040" y="273749"/>
                  <a:pt x="4581626" y="375385"/>
                </a:cubicBezTo>
                <a:cubicBezTo>
                  <a:pt x="4583827" y="385289"/>
                  <a:pt x="4588790" y="394418"/>
                  <a:pt x="4591251" y="404261"/>
                </a:cubicBezTo>
                <a:cubicBezTo>
                  <a:pt x="4595219" y="420132"/>
                  <a:pt x="4596571" y="436604"/>
                  <a:pt x="4600876" y="452387"/>
                </a:cubicBezTo>
                <a:cubicBezTo>
                  <a:pt x="4610312" y="486987"/>
                  <a:pt x="4619721" y="524239"/>
                  <a:pt x="4649002" y="548640"/>
                </a:cubicBezTo>
                <a:cubicBezTo>
                  <a:pt x="4656796" y="555135"/>
                  <a:pt x="4668253" y="555057"/>
                  <a:pt x="4677878" y="558265"/>
                </a:cubicBezTo>
                <a:cubicBezTo>
                  <a:pt x="4693920" y="555057"/>
                  <a:pt x="4710035" y="552189"/>
                  <a:pt x="4726005" y="548640"/>
                </a:cubicBezTo>
                <a:cubicBezTo>
                  <a:pt x="4760415" y="540994"/>
                  <a:pt x="4799021" y="529153"/>
                  <a:pt x="4831882" y="519764"/>
                </a:cubicBezTo>
                <a:cubicBezTo>
                  <a:pt x="4844716" y="510139"/>
                  <a:pt x="4860113" y="503212"/>
                  <a:pt x="4870383" y="490888"/>
                </a:cubicBezTo>
                <a:cubicBezTo>
                  <a:pt x="4876878" y="483094"/>
                  <a:pt x="4877808" y="471916"/>
                  <a:pt x="4880009" y="462012"/>
                </a:cubicBezTo>
                <a:cubicBezTo>
                  <a:pt x="4884243" y="442961"/>
                  <a:pt x="4886667" y="423550"/>
                  <a:pt x="4889634" y="404261"/>
                </a:cubicBezTo>
                <a:cubicBezTo>
                  <a:pt x="4897485" y="353225"/>
                  <a:pt x="4895881" y="341729"/>
                  <a:pt x="4908885" y="298383"/>
                </a:cubicBezTo>
                <a:cubicBezTo>
                  <a:pt x="4914716" y="278947"/>
                  <a:pt x="4911901" y="252806"/>
                  <a:pt x="4928135" y="240631"/>
                </a:cubicBezTo>
                <a:lnTo>
                  <a:pt x="4966636" y="211756"/>
                </a:lnTo>
                <a:cubicBezTo>
                  <a:pt x="4974724" y="187490"/>
                  <a:pt x="4976923" y="166543"/>
                  <a:pt x="5005137" y="154004"/>
                </a:cubicBezTo>
                <a:cubicBezTo>
                  <a:pt x="5022971" y="146078"/>
                  <a:pt x="5043403" y="145462"/>
                  <a:pt x="5062889" y="144379"/>
                </a:cubicBezTo>
                <a:cubicBezTo>
                  <a:pt x="5159047" y="139037"/>
                  <a:pt x="5255394" y="137962"/>
                  <a:pt x="5351647" y="134753"/>
                </a:cubicBezTo>
                <a:cubicBezTo>
                  <a:pt x="5354750" y="135063"/>
                  <a:pt x="5460234" y="140921"/>
                  <a:pt x="5486400" y="154004"/>
                </a:cubicBezTo>
                <a:cubicBezTo>
                  <a:pt x="5500749" y="161178"/>
                  <a:pt x="5510552" y="175706"/>
                  <a:pt x="5524901" y="182880"/>
                </a:cubicBezTo>
                <a:cubicBezTo>
                  <a:pt x="5536733" y="188796"/>
                  <a:pt x="5550682" y="188871"/>
                  <a:pt x="5563402" y="192505"/>
                </a:cubicBezTo>
                <a:cubicBezTo>
                  <a:pt x="5573158" y="195292"/>
                  <a:pt x="5582952" y="198133"/>
                  <a:pt x="5592278" y="202130"/>
                </a:cubicBezTo>
                <a:cubicBezTo>
                  <a:pt x="5636619" y="221133"/>
                  <a:pt x="5626643" y="217245"/>
                  <a:pt x="5659655" y="250257"/>
                </a:cubicBezTo>
                <a:cubicBezTo>
                  <a:pt x="5662863" y="259882"/>
                  <a:pt x="5662942" y="271210"/>
                  <a:pt x="5669280" y="279132"/>
                </a:cubicBezTo>
                <a:cubicBezTo>
                  <a:pt x="5682851" y="296096"/>
                  <a:pt x="5708009" y="301667"/>
                  <a:pt x="5727032" y="308008"/>
                </a:cubicBezTo>
                <a:cubicBezTo>
                  <a:pt x="5736657" y="317633"/>
                  <a:pt x="5747049" y="326549"/>
                  <a:pt x="5755908" y="336884"/>
                </a:cubicBezTo>
                <a:cubicBezTo>
                  <a:pt x="5766348" y="349064"/>
                  <a:pt x="5771435" y="366486"/>
                  <a:pt x="5784783" y="375385"/>
                </a:cubicBezTo>
                <a:cubicBezTo>
                  <a:pt x="5801667" y="386641"/>
                  <a:pt x="5823535" y="387511"/>
                  <a:pt x="5842535" y="394636"/>
                </a:cubicBezTo>
                <a:cubicBezTo>
                  <a:pt x="5868202" y="404261"/>
                  <a:pt x="5894341" y="412713"/>
                  <a:pt x="5919537" y="423511"/>
                </a:cubicBezTo>
                <a:cubicBezTo>
                  <a:pt x="5939320" y="431989"/>
                  <a:pt x="5957695" y="443481"/>
                  <a:pt x="5977289" y="452387"/>
                </a:cubicBezTo>
                <a:cubicBezTo>
                  <a:pt x="5993018" y="459537"/>
                  <a:pt x="6009961" y="463911"/>
                  <a:pt x="6025415" y="471638"/>
                </a:cubicBezTo>
                <a:cubicBezTo>
                  <a:pt x="6035762" y="476811"/>
                  <a:pt x="6042864" y="489084"/>
                  <a:pt x="6054291" y="490888"/>
                </a:cubicBezTo>
                <a:cubicBezTo>
                  <a:pt x="6105096" y="498910"/>
                  <a:pt x="6156960" y="497305"/>
                  <a:pt x="6208295" y="500513"/>
                </a:cubicBezTo>
                <a:cubicBezTo>
                  <a:pt x="6221129" y="503722"/>
                  <a:pt x="6234246" y="505956"/>
                  <a:pt x="6246796" y="510139"/>
                </a:cubicBezTo>
                <a:cubicBezTo>
                  <a:pt x="6313973" y="532531"/>
                  <a:pt x="6274711" y="523478"/>
                  <a:pt x="6333423" y="548640"/>
                </a:cubicBezTo>
                <a:cubicBezTo>
                  <a:pt x="6342749" y="552637"/>
                  <a:pt x="6352674" y="555057"/>
                  <a:pt x="6362299" y="558265"/>
                </a:cubicBezTo>
                <a:cubicBezTo>
                  <a:pt x="6368716" y="567890"/>
                  <a:pt x="6374144" y="578254"/>
                  <a:pt x="6381550" y="587141"/>
                </a:cubicBezTo>
                <a:cubicBezTo>
                  <a:pt x="6390264" y="597598"/>
                  <a:pt x="6403212" y="604474"/>
                  <a:pt x="6410426" y="616017"/>
                </a:cubicBezTo>
                <a:cubicBezTo>
                  <a:pt x="6419583" y="630668"/>
                  <a:pt x="6421403" y="648975"/>
                  <a:pt x="6429676" y="664143"/>
                </a:cubicBezTo>
                <a:cubicBezTo>
                  <a:pt x="6429692" y="664172"/>
                  <a:pt x="6477793" y="736318"/>
                  <a:pt x="6487428" y="750770"/>
                </a:cubicBezTo>
                <a:lnTo>
                  <a:pt x="6545179" y="837398"/>
                </a:lnTo>
                <a:lnTo>
                  <a:pt x="6564430" y="866273"/>
                </a:lnTo>
                <a:cubicBezTo>
                  <a:pt x="6586888" y="933650"/>
                  <a:pt x="6602931" y="917608"/>
                  <a:pt x="6554805" y="933650"/>
                </a:cubicBezTo>
                <a:cubicBezTo>
                  <a:pt x="6477773" y="985006"/>
                  <a:pt x="6550206" y="943736"/>
                  <a:pt x="6362299" y="962526"/>
                </a:cubicBezTo>
                <a:cubicBezTo>
                  <a:pt x="6352203" y="963536"/>
                  <a:pt x="6343179" y="969364"/>
                  <a:pt x="6333423" y="972151"/>
                </a:cubicBezTo>
                <a:cubicBezTo>
                  <a:pt x="6301695" y="981216"/>
                  <a:pt x="6279890" y="984783"/>
                  <a:pt x="6246796" y="991402"/>
                </a:cubicBezTo>
                <a:cubicBezTo>
                  <a:pt x="6233962" y="997819"/>
                  <a:pt x="6221907" y="1006115"/>
                  <a:pt x="6208295" y="1010652"/>
                </a:cubicBezTo>
                <a:cubicBezTo>
                  <a:pt x="6192775" y="1015825"/>
                  <a:pt x="6176110" y="1016599"/>
                  <a:pt x="6160169" y="1020278"/>
                </a:cubicBezTo>
                <a:cubicBezTo>
                  <a:pt x="6009297" y="1055095"/>
                  <a:pt x="6144974" y="1027167"/>
                  <a:pt x="6035040" y="1049153"/>
                </a:cubicBezTo>
                <a:cubicBezTo>
                  <a:pt x="5980497" y="1045945"/>
                  <a:pt x="5925824" y="1044475"/>
                  <a:pt x="5871411" y="1039528"/>
                </a:cubicBezTo>
                <a:cubicBezTo>
                  <a:pt x="5844878" y="1037116"/>
                  <a:pt x="5811206" y="1025940"/>
                  <a:pt x="5784783" y="1020278"/>
                </a:cubicBezTo>
                <a:cubicBezTo>
                  <a:pt x="5752790" y="1013422"/>
                  <a:pt x="5720274" y="1008963"/>
                  <a:pt x="5688531" y="1001027"/>
                </a:cubicBezTo>
                <a:cubicBezTo>
                  <a:pt x="5668845" y="996105"/>
                  <a:pt x="5650465" y="986699"/>
                  <a:pt x="5630779" y="981777"/>
                </a:cubicBezTo>
                <a:cubicBezTo>
                  <a:pt x="5576407" y="968183"/>
                  <a:pt x="5605250" y="974745"/>
                  <a:pt x="5544152" y="962526"/>
                </a:cubicBezTo>
                <a:cubicBezTo>
                  <a:pt x="5476775" y="968943"/>
                  <a:pt x="5409599" y="978023"/>
                  <a:pt x="5342021" y="981777"/>
                </a:cubicBezTo>
                <a:cubicBezTo>
                  <a:pt x="4999221" y="1000822"/>
                  <a:pt x="5114011" y="931656"/>
                  <a:pt x="4995512" y="1010652"/>
                </a:cubicBezTo>
                <a:lnTo>
                  <a:pt x="4389120" y="1001027"/>
                </a:lnTo>
                <a:cubicBezTo>
                  <a:pt x="4375897" y="1000632"/>
                  <a:pt x="4363591" y="993996"/>
                  <a:pt x="4350619" y="991402"/>
                </a:cubicBezTo>
                <a:cubicBezTo>
                  <a:pt x="4218962" y="965070"/>
                  <a:pt x="4283239" y="984984"/>
                  <a:pt x="4215866" y="962526"/>
                </a:cubicBezTo>
                <a:cubicBezTo>
                  <a:pt x="4051164" y="1003700"/>
                  <a:pt x="4176120" y="976091"/>
                  <a:pt x="3782729" y="962526"/>
                </a:cubicBezTo>
                <a:cubicBezTo>
                  <a:pt x="3728124" y="960643"/>
                  <a:pt x="3673642" y="956109"/>
                  <a:pt x="3619099" y="952901"/>
                </a:cubicBezTo>
                <a:cubicBezTo>
                  <a:pt x="3502732" y="929628"/>
                  <a:pt x="3535919" y="933650"/>
                  <a:pt x="3330341" y="933650"/>
                </a:cubicBezTo>
                <a:cubicBezTo>
                  <a:pt x="3157057" y="933650"/>
                  <a:pt x="2983832" y="940067"/>
                  <a:pt x="2810577" y="943276"/>
                </a:cubicBezTo>
                <a:cubicBezTo>
                  <a:pt x="2772546" y="948709"/>
                  <a:pt x="2732607" y="953143"/>
                  <a:pt x="2695074" y="962526"/>
                </a:cubicBezTo>
                <a:cubicBezTo>
                  <a:pt x="2671902" y="968319"/>
                  <a:pt x="2652241" y="980141"/>
                  <a:pt x="2627697" y="981777"/>
                </a:cubicBezTo>
                <a:cubicBezTo>
                  <a:pt x="2411086" y="996218"/>
                  <a:pt x="2173106" y="1003094"/>
                  <a:pt x="1953929" y="1010652"/>
                </a:cubicBezTo>
                <a:cubicBezTo>
                  <a:pt x="1843595" y="1032720"/>
                  <a:pt x="1980287" y="1006598"/>
                  <a:pt x="1828800" y="1029903"/>
                </a:cubicBezTo>
                <a:cubicBezTo>
                  <a:pt x="1812631" y="1032391"/>
                  <a:pt x="1796770" y="1036602"/>
                  <a:pt x="1780674" y="1039528"/>
                </a:cubicBezTo>
                <a:cubicBezTo>
                  <a:pt x="1761473" y="1043019"/>
                  <a:pt x="1742173" y="1045945"/>
                  <a:pt x="1722922" y="1049153"/>
                </a:cubicBezTo>
                <a:cubicBezTo>
                  <a:pt x="1681213" y="1045945"/>
                  <a:pt x="1639304" y="1044717"/>
                  <a:pt x="1597794" y="1039528"/>
                </a:cubicBezTo>
                <a:cubicBezTo>
                  <a:pt x="1523124" y="1030194"/>
                  <a:pt x="1622106" y="1026530"/>
                  <a:pt x="1530417" y="1020278"/>
                </a:cubicBezTo>
                <a:cubicBezTo>
                  <a:pt x="1402218" y="1011537"/>
                  <a:pt x="1273744" y="1007444"/>
                  <a:pt x="1145407" y="1001027"/>
                </a:cubicBezTo>
                <a:cubicBezTo>
                  <a:pt x="1122948" y="997819"/>
                  <a:pt x="1100592" y="989027"/>
                  <a:pt x="1078030" y="991402"/>
                </a:cubicBezTo>
                <a:cubicBezTo>
                  <a:pt x="1038562" y="995557"/>
                  <a:pt x="962527" y="1020278"/>
                  <a:pt x="962527" y="1020278"/>
                </a:cubicBezTo>
                <a:cubicBezTo>
                  <a:pt x="802106" y="1013861"/>
                  <a:pt x="641813" y="1001027"/>
                  <a:pt x="481263" y="1001027"/>
                </a:cubicBezTo>
                <a:cubicBezTo>
                  <a:pt x="454806" y="1001027"/>
                  <a:pt x="430718" y="1020278"/>
                  <a:pt x="404261" y="1020278"/>
                </a:cubicBezTo>
                <a:lnTo>
                  <a:pt x="394636" y="1020278"/>
                </a:ln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885D9000-FC6D-4DE0-9D02-655D1B11E29A}"/>
              </a:ext>
            </a:extLst>
          </p:cNvPr>
          <p:cNvSpPr/>
          <p:nvPr/>
        </p:nvSpPr>
        <p:spPr>
          <a:xfrm>
            <a:off x="10395284" y="1986013"/>
            <a:ext cx="317634" cy="24384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Résultat de recherche d'images pour &quot;cloche vache dessin&quot;">
            <a:extLst>
              <a:ext uri="{FF2B5EF4-FFF2-40B4-BE49-F238E27FC236}">
                <a16:creationId xmlns:a16="http://schemas.microsoft.com/office/drawing/2014/main" id="{CAC82A62-A630-4101-BA13-E1A58533D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19" y="1917282"/>
            <a:ext cx="561461" cy="66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Zone de texte 2">
            <a:extLst>
              <a:ext uri="{FF2B5EF4-FFF2-40B4-BE49-F238E27FC236}">
                <a16:creationId xmlns:a16="http://schemas.microsoft.com/office/drawing/2014/main" id="{9120BB30-8072-49CE-B32F-ED5E5591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5675" y="2321294"/>
            <a:ext cx="1657695" cy="8650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de pénalité dont il faut faire le tour en cas de mauvaise réponse au tour précédent. </a:t>
            </a:r>
          </a:p>
        </p:txBody>
      </p:sp>
    </p:spTree>
    <p:extLst>
      <p:ext uri="{BB962C8B-B14F-4D97-AF65-F5344CB8AC3E}">
        <p14:creationId xmlns:p14="http://schemas.microsoft.com/office/powerpoint/2010/main" val="288618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LA CLOCHE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3477904"/>
          </a:xfrm>
        </p:spPr>
        <p:txBody>
          <a:bodyPr/>
          <a:lstStyle/>
          <a:p>
            <a:r>
              <a:rPr lang="fr-FR" dirty="0"/>
              <a:t>Le jeu : </a:t>
            </a:r>
          </a:p>
          <a:p>
            <a:pPr lvl="1"/>
            <a:r>
              <a:rPr lang="fr-FR" dirty="0"/>
              <a:t>La 1</a:t>
            </a:r>
            <a:r>
              <a:rPr lang="fr-FR" baseline="30000" dirty="0"/>
              <a:t>ère</a:t>
            </a:r>
            <a:r>
              <a:rPr lang="fr-FR" dirty="0"/>
              <a:t> haie ils doivent passer en-dessous ;</a:t>
            </a:r>
          </a:p>
          <a:p>
            <a:pPr lvl="1"/>
            <a:r>
              <a:rPr lang="fr-FR" dirty="0"/>
              <a:t>La 2</a:t>
            </a:r>
            <a:r>
              <a:rPr lang="fr-FR" baseline="30000" dirty="0"/>
              <a:t>ème</a:t>
            </a:r>
            <a:r>
              <a:rPr lang="fr-FR" dirty="0"/>
              <a:t> haie ils doivent passer au-dessus ;</a:t>
            </a:r>
          </a:p>
          <a:p>
            <a:pPr lvl="1"/>
            <a:r>
              <a:rPr lang="fr-FR" dirty="0"/>
              <a:t>Bien faire attention à celui qui sonne la cloche en 1</a:t>
            </a:r>
            <a:r>
              <a:rPr lang="fr-FR" baseline="30000" dirty="0"/>
              <a:t>er</a:t>
            </a:r>
            <a:r>
              <a:rPr lang="fr-FR" dirty="0"/>
              <a:t> ; </a:t>
            </a:r>
          </a:p>
          <a:p>
            <a:pPr lvl="1"/>
            <a:r>
              <a:rPr lang="fr-FR" dirty="0"/>
              <a:t>Bien faire attention à ce que la 1</a:t>
            </a:r>
            <a:r>
              <a:rPr lang="fr-FR" baseline="30000" dirty="0"/>
              <a:t>ère</a:t>
            </a:r>
            <a:r>
              <a:rPr lang="fr-FR" dirty="0"/>
              <a:t> équipe qui réponde le fasse discrètement ;</a:t>
            </a:r>
          </a:p>
          <a:p>
            <a:pPr lvl="1"/>
            <a:r>
              <a:rPr lang="fr-FR" dirty="0"/>
              <a:t>Bien expliquer le plot de pénalité à l’équipe ou aux 2 équipes qui ont mal répondues.</a:t>
            </a:r>
          </a:p>
          <a:p>
            <a:pPr lvl="1"/>
            <a:endParaRPr lang="fr-FR" dirty="0"/>
          </a:p>
          <a:p>
            <a:r>
              <a:rPr lang="fr-FR" dirty="0"/>
              <a:t>Les questions :</a:t>
            </a:r>
          </a:p>
          <a:p>
            <a:pPr lvl="1"/>
            <a:r>
              <a:rPr lang="fr-FR" dirty="0"/>
              <a:t>40 questions assez courtes.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911192" y="3562072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CLOCHE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303513" y="4156663"/>
            <a:ext cx="10773560" cy="2523269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7 plots de 2 couleurs différentes </a:t>
            </a:r>
          </a:p>
          <a:p>
            <a:pPr lvl="1"/>
            <a:r>
              <a:rPr lang="fr-FR" dirty="0"/>
              <a:t>4 pour les camps des équipes</a:t>
            </a:r>
          </a:p>
          <a:p>
            <a:pPr lvl="1"/>
            <a:r>
              <a:rPr lang="fr-FR" dirty="0"/>
              <a:t>3 pour le parcours</a:t>
            </a:r>
          </a:p>
          <a:p>
            <a:r>
              <a:rPr lang="fr-FR" dirty="0"/>
              <a:t>1 cône pour la pénalité</a:t>
            </a:r>
          </a:p>
          <a:p>
            <a:r>
              <a:rPr lang="fr-FR" dirty="0"/>
              <a:t>4 haies positionnables en hauteur</a:t>
            </a:r>
          </a:p>
          <a:p>
            <a:r>
              <a:rPr lang="fr-FR" dirty="0"/>
              <a:t>Les questions</a:t>
            </a:r>
          </a:p>
          <a:p>
            <a:r>
              <a:rPr lang="fr-FR" dirty="0"/>
              <a:t>1 cloche savoyarde</a:t>
            </a:r>
          </a:p>
          <a:p>
            <a:r>
              <a:rPr lang="fr-FR" dirty="0"/>
              <a:t>2 personnes pour animer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299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679217"/>
          </a:xfrm>
        </p:spPr>
        <p:txBody>
          <a:bodyPr/>
          <a:lstStyle/>
          <a:p>
            <a:r>
              <a:rPr lang="fr-FR" dirty="0"/>
              <a:t>LES JEUX : LE MIME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6686" y="862632"/>
            <a:ext cx="11425386" cy="5855801"/>
          </a:xfrm>
        </p:spPr>
        <p:txBody>
          <a:bodyPr/>
          <a:lstStyle/>
          <a:p>
            <a:pPr marL="57150" indent="0">
              <a:buNone/>
            </a:pPr>
            <a:r>
              <a:rPr lang="fr-FR" sz="1400" dirty="0"/>
              <a:t>Chaque équipe se trouve derrière une ligne de part et d’autre des cartes en se positionnant comme suit :</a:t>
            </a:r>
          </a:p>
          <a:p>
            <a:pPr marL="57150" indent="0">
              <a:buNone/>
            </a:pPr>
            <a:r>
              <a:rPr lang="fr-FR" b="0" dirty="0"/>
              <a:t> </a:t>
            </a:r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sz="600" dirty="0"/>
          </a:p>
          <a:p>
            <a:pPr marL="57150" indent="0" algn="just">
              <a:buNone/>
            </a:pPr>
            <a:endParaRPr lang="fr-FR" sz="1400" dirty="0"/>
          </a:p>
          <a:p>
            <a:pPr marL="57150" indent="0" algn="just">
              <a:buNone/>
            </a:pPr>
            <a:r>
              <a:rPr lang="fr-FR" sz="1400" dirty="0"/>
              <a:t>Les 2 équipes se disputent des parties gagnantes comme suit pendant 20 min maximum</a:t>
            </a:r>
          </a:p>
          <a:p>
            <a:pPr algn="just"/>
            <a:r>
              <a:rPr lang="fr-FR" sz="1400" b="0" dirty="0"/>
              <a:t>Chaque équipe répond à la même série de gestuelles données par un accompagnant à un seul équipier à la fois :</a:t>
            </a:r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Les gestuelles sont données (primaire et secondaire) à </a:t>
            </a:r>
            <a:r>
              <a:rPr lang="fr-FR" sz="1000" b="1" dirty="0">
                <a:solidFill>
                  <a:srgbClr val="00B050"/>
                </a:solidFill>
              </a:rPr>
              <a:t>E1</a:t>
            </a:r>
            <a:r>
              <a:rPr lang="fr-FR" sz="1000" dirty="0"/>
              <a:t> et </a:t>
            </a:r>
            <a:r>
              <a:rPr lang="fr-FR" sz="1000" b="1" dirty="0">
                <a:solidFill>
                  <a:srgbClr val="FF0000"/>
                </a:solidFill>
              </a:rPr>
              <a:t>E1</a:t>
            </a:r>
            <a:r>
              <a:rPr lang="fr-FR" sz="1000" dirty="0"/>
              <a:t> </a:t>
            </a:r>
            <a:r>
              <a:rPr lang="fr-FR" sz="1000" b="0" dirty="0"/>
              <a:t>par </a:t>
            </a:r>
            <a:r>
              <a:rPr lang="fr-FR" sz="1200" b="1" dirty="0">
                <a:solidFill>
                  <a:schemeClr val="tx1"/>
                </a:solidFill>
              </a:rPr>
              <a:t>A</a:t>
            </a:r>
            <a:r>
              <a:rPr lang="fr-FR" sz="1000" b="0" dirty="0"/>
              <a:t> au niveau du plot de départ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Le reste de l’équipe se trouve dans leur camp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E1 lit la gestuelle à faire et va se positionner devant le « Panneau interview » pour faire la gestuelle à son équipe ;</a:t>
            </a:r>
          </a:p>
          <a:p>
            <a:pPr lvl="1" algn="just">
              <a:buFont typeface="+mj-lt"/>
              <a:buAutoNum type="arabicPeriod"/>
            </a:pPr>
            <a:r>
              <a:rPr lang="fr-FR" sz="1000" b="0" dirty="0"/>
              <a:t>Le reste de l’équipe se concerte et lorsqu'ils sont d’accord pour la réponse E2 part à la table écrire la réponse</a:t>
            </a:r>
            <a:r>
              <a:rPr lang="fr-FR" sz="1000" dirty="0"/>
              <a:t> ;</a:t>
            </a:r>
            <a:endParaRPr lang="fr-FR" sz="1000" b="0" dirty="0"/>
          </a:p>
          <a:p>
            <a:pPr lvl="1" algn="just">
              <a:buFont typeface="+mj-lt"/>
              <a:buAutoNum type="arabicPeriod"/>
            </a:pPr>
            <a:r>
              <a:rPr lang="fr-FR" sz="1000" dirty="0"/>
              <a:t>REMARQUE : à chaque gestuelle il y a rotation des équipiers : </a:t>
            </a:r>
          </a:p>
          <a:p>
            <a:pPr lvl="2" algn="just">
              <a:buFont typeface="+mj-lt"/>
              <a:buAutoNum type="arabicPeriod"/>
            </a:pPr>
            <a:r>
              <a:rPr lang="fr-FR" sz="1050" b="0" dirty="0"/>
              <a:t>1</a:t>
            </a:r>
            <a:r>
              <a:rPr lang="fr-FR" sz="1050" b="0" baseline="30000" dirty="0"/>
              <a:t>er</a:t>
            </a:r>
            <a:r>
              <a:rPr lang="fr-FR" sz="1050" b="0" dirty="0"/>
              <a:t> tour : E1 fait la gestuelle ; E2-E3-E4 se concertent ; E2 vient écrire</a:t>
            </a:r>
            <a:r>
              <a:rPr lang="fr-FR" sz="1050" dirty="0"/>
              <a:t> ;</a:t>
            </a:r>
            <a:endParaRPr lang="fr-FR" sz="1050" b="0" dirty="0"/>
          </a:p>
          <a:p>
            <a:pPr lvl="2" algn="just">
              <a:buFont typeface="+mj-lt"/>
              <a:buAutoNum type="arabicPeriod"/>
            </a:pPr>
            <a:r>
              <a:rPr lang="fr-FR" sz="1050" dirty="0"/>
              <a:t>2</a:t>
            </a:r>
            <a:r>
              <a:rPr lang="fr-FR" sz="1050" baseline="30000" dirty="0"/>
              <a:t>ème</a:t>
            </a:r>
            <a:r>
              <a:rPr lang="fr-FR" sz="1050" dirty="0"/>
              <a:t> tour : E2 fait la gestuelle ; E3-E4-E1 se concertent ; E3 vient écrire ; </a:t>
            </a:r>
          </a:p>
          <a:p>
            <a:pPr lvl="2" algn="just">
              <a:buFont typeface="+mj-lt"/>
              <a:buAutoNum type="arabicPeriod"/>
            </a:pPr>
            <a:r>
              <a:rPr lang="fr-FR" sz="1050" b="0" dirty="0"/>
              <a:t>Et ainsi de suite pendant 20 min. </a:t>
            </a:r>
          </a:p>
          <a:p>
            <a:pPr algn="just"/>
            <a:r>
              <a:rPr lang="fr-FR" sz="1400" b="0" dirty="0"/>
              <a:t>L’équipe marque 1 point pour la gestuelle primaire, 1 point pour la gestuelle secondaire. </a:t>
            </a:r>
          </a:p>
          <a:p>
            <a:pPr algn="just"/>
            <a:r>
              <a:rPr lang="fr-FR" sz="1400" b="0" dirty="0"/>
              <a:t>Attendre que la gestuelle soit notée pour donner la suivante à l’équipe. </a:t>
            </a:r>
          </a:p>
          <a:p>
            <a:pPr algn="just"/>
            <a:r>
              <a:rPr lang="fr-FR" sz="1400" b="0" dirty="0"/>
              <a:t>L’équipe déclarée gagnante est celle qui a marqué le plus de points en 20 min. </a:t>
            </a:r>
            <a:endParaRPr lang="fr-FR" sz="1000" b="0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5" name="Zone de texte 2">
            <a:extLst>
              <a:ext uri="{FF2B5EF4-FFF2-40B4-BE49-F238E27FC236}">
                <a16:creationId xmlns:a16="http://schemas.microsoft.com/office/drawing/2014/main" id="{1F52B240-30C6-482B-9BB2-62C2DA8F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680" y="1621908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8" name="Zone de texte 2">
            <a:extLst>
              <a:ext uri="{FF2B5EF4-FFF2-40B4-BE49-F238E27FC236}">
                <a16:creationId xmlns:a16="http://schemas.microsoft.com/office/drawing/2014/main" id="{3877EDAB-7DBA-46A0-83A0-338AD163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5356" y="2894196"/>
            <a:ext cx="533172" cy="444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F3417D-41A1-423B-B2D4-168250ABD324}"/>
              </a:ext>
            </a:extLst>
          </p:cNvPr>
          <p:cNvCxnSpPr>
            <a:cxnSpLocks/>
          </p:cNvCxnSpPr>
          <p:nvPr/>
        </p:nvCxnSpPr>
        <p:spPr>
          <a:xfrm>
            <a:off x="4753277" y="1404378"/>
            <a:ext cx="0" cy="948072"/>
          </a:xfrm>
          <a:prstGeom prst="straightConnector1">
            <a:avLst/>
          </a:prstGeom>
          <a:ln w="22225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 de texte 2">
            <a:extLst>
              <a:ext uri="{FF2B5EF4-FFF2-40B4-BE49-F238E27FC236}">
                <a16:creationId xmlns:a16="http://schemas.microsoft.com/office/drawing/2014/main" id="{481B0FFF-7E1B-41B6-B066-90D2588C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549" y="1778638"/>
            <a:ext cx="533172" cy="34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37" name="Zone de texte 2">
            <a:extLst>
              <a:ext uri="{FF2B5EF4-FFF2-40B4-BE49-F238E27FC236}">
                <a16:creationId xmlns:a16="http://schemas.microsoft.com/office/drawing/2014/main" id="{B9232262-4239-406F-A03C-C5495B89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5991" y="1707550"/>
            <a:ext cx="655843" cy="5486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E2</a:t>
            </a:r>
          </a:p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E3 E4</a:t>
            </a:r>
          </a:p>
        </p:txBody>
      </p:sp>
      <p:sp>
        <p:nvSpPr>
          <p:cNvPr id="39" name="Zone de texte 2">
            <a:extLst>
              <a:ext uri="{FF2B5EF4-FFF2-40B4-BE49-F238E27FC236}">
                <a16:creationId xmlns:a16="http://schemas.microsoft.com/office/drawing/2014/main" id="{BA624C23-EF1B-4489-8896-1ABF7B721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834" y="1778638"/>
            <a:ext cx="533172" cy="34164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E1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8318800-8D13-4BC6-BFDA-F35EFB52B5C5}"/>
              </a:ext>
            </a:extLst>
          </p:cNvPr>
          <p:cNvSpPr/>
          <p:nvPr/>
        </p:nvSpPr>
        <p:spPr>
          <a:xfrm>
            <a:off x="4115549" y="2521819"/>
            <a:ext cx="1207221" cy="341646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86D54A-18BA-4CE1-8689-6685D133758C}"/>
              </a:ext>
            </a:extLst>
          </p:cNvPr>
          <p:cNvSpPr/>
          <p:nvPr/>
        </p:nvSpPr>
        <p:spPr>
          <a:xfrm>
            <a:off x="4196615" y="2598821"/>
            <a:ext cx="125128" cy="163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1C4406-A11A-436C-B221-E8F5CF9AE29D}"/>
              </a:ext>
            </a:extLst>
          </p:cNvPr>
          <p:cNvSpPr/>
          <p:nvPr/>
        </p:nvSpPr>
        <p:spPr>
          <a:xfrm>
            <a:off x="5124420" y="2598821"/>
            <a:ext cx="125128" cy="163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77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9554431-45F3-4A22-8FAA-0B549E81D2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8934880" cy="595317"/>
          </a:xfrm>
        </p:spPr>
        <p:txBody>
          <a:bodyPr/>
          <a:lstStyle/>
          <a:p>
            <a:r>
              <a:rPr lang="fr-FR" dirty="0"/>
              <a:t>LE MIME : remarques importantes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EB189-81C1-4185-AAAA-1B9EAC20E9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248" y="757212"/>
            <a:ext cx="10773560" cy="1398847"/>
          </a:xfrm>
        </p:spPr>
        <p:txBody>
          <a:bodyPr/>
          <a:lstStyle/>
          <a:p>
            <a:pPr marL="57150" indent="0">
              <a:buNone/>
            </a:pP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Les situations :</a:t>
            </a:r>
          </a:p>
          <a:p>
            <a:pPr lvl="1"/>
            <a:r>
              <a:rPr lang="fr-FR" dirty="0"/>
              <a:t>30 situations.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E219FBD2-3895-4F9A-A529-07704DCB678B}"/>
              </a:ext>
            </a:extLst>
          </p:cNvPr>
          <p:cNvSpPr txBox="1">
            <a:spLocks/>
          </p:cNvSpPr>
          <p:nvPr/>
        </p:nvSpPr>
        <p:spPr>
          <a:xfrm>
            <a:off x="805886" y="2561043"/>
            <a:ext cx="8934880" cy="59531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E21F0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MIME : matériel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57DBA3C-EECA-4383-9E1D-A1CA9CBE64EE}"/>
              </a:ext>
            </a:extLst>
          </p:cNvPr>
          <p:cNvSpPr txBox="1">
            <a:spLocks/>
          </p:cNvSpPr>
          <p:nvPr/>
        </p:nvSpPr>
        <p:spPr>
          <a:xfrm>
            <a:off x="507248" y="3440307"/>
            <a:ext cx="10773560" cy="2523269"/>
          </a:xfrm>
          <a:prstGeom prst="rect">
            <a:avLst/>
          </a:prstGeom>
        </p:spPr>
        <p:txBody>
          <a:bodyPr/>
          <a:lstStyle>
            <a:lvl1pPr marL="40005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1800" b="1" i="0" kern="1200" smtClean="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fr-FR" sz="1400" b="0" i="0" kern="1200">
                <a:solidFill>
                  <a:srgbClr val="00357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4 plots de 2 couleurs différentes </a:t>
            </a:r>
          </a:p>
          <a:p>
            <a:pPr lvl="1"/>
            <a:r>
              <a:rPr lang="fr-FR" dirty="0"/>
              <a:t>4 pour les camps des équipes</a:t>
            </a:r>
          </a:p>
          <a:p>
            <a:r>
              <a:rPr lang="fr-FR" dirty="0"/>
              <a:t>1 panneau d’interview pour séparer les 2 équipes</a:t>
            </a:r>
          </a:p>
          <a:p>
            <a:r>
              <a:rPr lang="fr-FR" dirty="0"/>
              <a:t>1 table</a:t>
            </a:r>
          </a:p>
          <a:p>
            <a:r>
              <a:rPr lang="fr-FR" dirty="0"/>
              <a:t>1 personne pour animer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315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620533" y="2461639"/>
            <a:ext cx="8554423" cy="1408471"/>
          </a:xfrm>
        </p:spPr>
        <p:txBody>
          <a:bodyPr/>
          <a:lstStyle/>
          <a:p>
            <a:pPr algn="ctr"/>
            <a:r>
              <a:rPr lang="fr-FR" dirty="0"/>
              <a:t>ETAPE 1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87034" y="3896122"/>
            <a:ext cx="8554423" cy="1558100"/>
          </a:xfrm>
        </p:spPr>
        <p:txBody>
          <a:bodyPr/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Phase départementale ou de secteur</a:t>
            </a:r>
          </a:p>
        </p:txBody>
      </p:sp>
    </p:spTree>
    <p:extLst>
      <p:ext uri="{BB962C8B-B14F-4D97-AF65-F5344CB8AC3E}">
        <p14:creationId xmlns:p14="http://schemas.microsoft.com/office/powerpoint/2010/main" val="2591256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1020199"/>
          </a:xfrm>
        </p:spPr>
        <p:txBody>
          <a:bodyPr/>
          <a:lstStyle/>
          <a:p>
            <a:r>
              <a:rPr lang="fr-FR" dirty="0"/>
              <a:t>Besoins matériel général et humains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4677" y="1508143"/>
            <a:ext cx="10262646" cy="393975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Terrain</a:t>
            </a:r>
          </a:p>
          <a:p>
            <a:r>
              <a:rPr lang="fr-FR" dirty="0"/>
              <a:t>40 chasubles (ou brassards ou…) de 8 couleurs différentes (5 de chaque couleur)</a:t>
            </a:r>
          </a:p>
          <a:p>
            <a:r>
              <a:rPr lang="fr-FR" dirty="0"/>
              <a:t>Feuille de route des équipes avec :</a:t>
            </a:r>
          </a:p>
          <a:p>
            <a:pPr lvl="1"/>
            <a:r>
              <a:rPr lang="fr-FR" dirty="0"/>
              <a:t>Rotation des jeux à effectuer </a:t>
            </a:r>
          </a:p>
          <a:p>
            <a:pPr lvl="1"/>
            <a:r>
              <a:rPr lang="fr-FR" dirty="0"/>
              <a:t>Feuille de score à remplir au fur et à mesure des jeux</a:t>
            </a:r>
          </a:p>
          <a:p>
            <a:r>
              <a:rPr lang="fr-FR" dirty="0"/>
              <a:t>Matériel commun aux épreuves : </a:t>
            </a:r>
          </a:p>
          <a:p>
            <a:pPr lvl="1"/>
            <a:r>
              <a:rPr lang="fr-FR" dirty="0"/>
              <a:t>1 mégaphone ou 1 sono + micro pour annoncer les rotations</a:t>
            </a:r>
          </a:p>
          <a:p>
            <a:pPr lvl="1"/>
            <a:r>
              <a:rPr lang="fr-FR" dirty="0"/>
              <a:t>1 corne  </a:t>
            </a:r>
          </a:p>
          <a:p>
            <a:pPr lvl="1"/>
            <a:r>
              <a:rPr lang="fr-FR" dirty="0"/>
              <a:t>1 chronomètre</a:t>
            </a:r>
          </a:p>
          <a:p>
            <a:pPr lvl="1"/>
            <a:r>
              <a:rPr lang="fr-FR" dirty="0"/>
              <a:t>1 ou 2 décamètres pour installer les jeux</a:t>
            </a:r>
          </a:p>
          <a:p>
            <a:r>
              <a:rPr lang="fr-FR" dirty="0"/>
              <a:t>4 Aires de jeux </a:t>
            </a:r>
          </a:p>
          <a:p>
            <a:r>
              <a:rPr lang="fr-FR" dirty="0"/>
              <a:t>1 maître du temps</a:t>
            </a:r>
          </a:p>
          <a:p>
            <a:r>
              <a:rPr lang="fr-FR" dirty="0"/>
              <a:t>2 personnes au moins connaissant parfaitement les règles des différents jeux. </a:t>
            </a:r>
          </a:p>
          <a:p>
            <a:endParaRPr lang="fr-FR" dirty="0"/>
          </a:p>
          <a:p>
            <a:pPr marL="57150" indent="0">
              <a:buNone/>
            </a:pP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731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11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778251" y="555652"/>
            <a:ext cx="10257231" cy="524124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Chaque joueur/joueuse M14G/M15F remplit le questionnaire en précisant bien son équipe d’appartenance, son NOM PRENOM et sa catégorie d’âge </a:t>
            </a:r>
          </a:p>
          <a:p>
            <a:pPr lvl="0"/>
            <a:r>
              <a:rPr lang="fr-FR" sz="2400" dirty="0">
                <a:latin typeface="Calibri" panose="020F0502020204030204"/>
                <a:ea typeface="+mn-ea"/>
                <a:cs typeface="+mn-cs"/>
              </a:rPr>
              <a:t>                   (ex : « 5 Vallées » « DAUVISSAT », « DAMIEN », « U14 »)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Les M12 peuvent également participer mais leurs résultats ne seront pas pris en compte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Nous classerons les meilleures réponses par équipe d’appartenance et par groupe de 4 jeunes.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Puis nous sélectionnerons les 6-8-10 ou 12 meilleures équipes de 4 (à définir par ligue) pour participer à l’étape 2 qui sera qualificative pour l’épreuve nationale prévue en Juin à Paris.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69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87215" y="472253"/>
            <a:ext cx="9975271" cy="5195455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Déroulement de l’épreuve </a:t>
            </a:r>
          </a:p>
          <a:p>
            <a:pPr lvl="0" algn="ctr"/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Un lien Google </a:t>
            </a:r>
            <a:r>
              <a:rPr lang="fr-FR" sz="2400" dirty="0" err="1">
                <a:latin typeface="Calibri" panose="020F0502020204030204"/>
                <a:ea typeface="+mn-ea"/>
                <a:cs typeface="+mn-cs"/>
              </a:rPr>
              <a:t>Form</a:t>
            </a:r>
            <a:r>
              <a:rPr lang="fr-FR" sz="2400" dirty="0">
                <a:latin typeface="Calibri" panose="020F0502020204030204"/>
                <a:ea typeface="+mn-ea"/>
                <a:cs typeface="+mn-cs"/>
              </a:rPr>
              <a:t> (questionnaire) est envoyé à l’ensemble des clubs de la ligue ayant des M14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Les clubs le partagent à leurs jeunes.</a:t>
            </a:r>
          </a:p>
          <a:p>
            <a:pPr lvl="0"/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Ce lien est accessible durant une durée déterminée = du 1 Février au 12 février 2022</a:t>
            </a:r>
          </a:p>
          <a:p>
            <a:pPr lvl="0"/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Calibri" panose="020F0502020204030204"/>
                <a:ea typeface="+mn-ea"/>
                <a:cs typeface="+mn-cs"/>
              </a:rPr>
              <a:t>Une seule réponse par jeune sera prise en compte (date de la première validation du questionnaire).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fr-FR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/>
              </a:rPr>
              <a:t>Cette épreuve fera foi pour la labellisation des écoles de rugby</a:t>
            </a:r>
            <a:r>
              <a:rPr lang="fr-FR" sz="2400" dirty="0">
                <a:solidFill>
                  <a:prstClr val="white"/>
                </a:solidFill>
                <a:highlight>
                  <a:srgbClr val="FFFF00"/>
                </a:highlight>
                <a:latin typeface="Calibri" panose="020F0502020204030204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000" b="0" dirty="0"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Tx/>
              <a:buChar char="-"/>
            </a:pPr>
            <a:endParaRPr lang="fr-FR" sz="2000" b="0" dirty="0"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42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327116" y="873907"/>
            <a:ext cx="9387089" cy="5368951"/>
          </a:xfrm>
        </p:spPr>
        <p:txBody>
          <a:bodyPr/>
          <a:lstStyle/>
          <a:p>
            <a:pPr lvl="0"/>
            <a:endParaRPr lang="fr-FR" sz="2400" b="0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lvl="0"/>
            <a:r>
              <a:rPr lang="fr-FR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En cas d’égalité entre 2 joueurs(ses) voici les critères qui primeront :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1) L’obtention du passeport « arbitrage » d’un des jeunes.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2) Le(la) plus âgé(e) des deux</a:t>
            </a:r>
          </a:p>
          <a:p>
            <a:pPr lvl="0"/>
            <a:endParaRPr lang="fr-FR" sz="2400" dirty="0">
              <a:solidFill>
                <a:prstClr val="white"/>
              </a:solidFill>
              <a:latin typeface="Calibri" panose="020F0502020204030204"/>
              <a:cs typeface="+mn-cs"/>
            </a:endParaRPr>
          </a:p>
          <a:p>
            <a:pPr lvl="0"/>
            <a:r>
              <a:rPr lang="fr-FR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En cas d’égalité entre 2 équipes ou plusieurs :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1) L’équipe ayant le plus de passeport « arbitrage ».</a:t>
            </a:r>
          </a:p>
          <a:p>
            <a:pPr lvl="0"/>
            <a:r>
              <a:rPr lang="fr-FR" sz="2400" dirty="0">
                <a:solidFill>
                  <a:prstClr val="white"/>
                </a:solidFill>
                <a:latin typeface="Calibri" panose="020F0502020204030204"/>
                <a:cs typeface="+mn-cs"/>
              </a:rPr>
              <a:t>3) L’équipe ayant la moyenne d’âge la plus élevée au cumul des 4 jeunes.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605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865870" y="865595"/>
            <a:ext cx="10326130" cy="4853561"/>
          </a:xfrm>
        </p:spPr>
        <p:txBody>
          <a:bodyPr/>
          <a:lstStyle/>
          <a:p>
            <a:pPr lvl="0" algn="ctr"/>
            <a:r>
              <a:rPr lang="fr-FR" sz="28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Outils de fonctionnement </a:t>
            </a: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fr-FR" sz="2800" dirty="0">
                <a:latin typeface="Calibri" panose="020F0502020204030204"/>
                <a:ea typeface="+mn-ea"/>
                <a:cs typeface="+mn-cs"/>
              </a:rPr>
              <a:t>- Avoir une connexion internet </a:t>
            </a: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buFontTx/>
              <a:buChar char="-"/>
            </a:pPr>
            <a:r>
              <a:rPr lang="fr-FR" sz="2800" dirty="0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Présentiel</a:t>
            </a:r>
            <a:r>
              <a:rPr lang="fr-FR" sz="2800" dirty="0">
                <a:latin typeface="Calibri" panose="020F0502020204030204"/>
                <a:ea typeface="+mn-ea"/>
                <a:cs typeface="+mn-cs"/>
              </a:rPr>
              <a:t> = ordinateur ou téléphone sur le lieu du club</a:t>
            </a:r>
          </a:p>
          <a:p>
            <a:pPr marL="228600" lvl="0" indent="-228600">
              <a:buFontTx/>
              <a:buChar char="-"/>
            </a:pPr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marL="228600" lvl="0" indent="-228600">
              <a:buFontTx/>
              <a:buChar char="-"/>
            </a:pPr>
            <a:r>
              <a:rPr lang="fr-FR" sz="2800" dirty="0" err="1">
                <a:solidFill>
                  <a:srgbClr val="FFC000"/>
                </a:solidFill>
                <a:latin typeface="Calibri" panose="020F0502020204030204"/>
                <a:ea typeface="+mn-ea"/>
                <a:cs typeface="+mn-cs"/>
              </a:rPr>
              <a:t>Distanciel</a:t>
            </a:r>
            <a:r>
              <a:rPr lang="fr-FR" sz="2800" dirty="0">
                <a:latin typeface="Calibri" panose="020F0502020204030204"/>
                <a:ea typeface="+mn-ea"/>
                <a:cs typeface="+mn-cs"/>
              </a:rPr>
              <a:t> = ordinateur ou téléphone du joueur ou de la joueuse à la maison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27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202873" y="872837"/>
            <a:ext cx="9621982" cy="3657600"/>
          </a:xfrm>
        </p:spPr>
        <p:txBody>
          <a:bodyPr/>
          <a:lstStyle/>
          <a:p>
            <a:pPr lvl="0" algn="ctr"/>
            <a:r>
              <a:rPr lang="fr-FR" sz="3200" dirty="0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Lien GG </a:t>
            </a:r>
            <a:r>
              <a:rPr lang="fr-FR" sz="3200" dirty="0" err="1">
                <a:solidFill>
                  <a:srgbClr val="FF0000"/>
                </a:solidFill>
                <a:highlight>
                  <a:srgbClr val="C0C0C0"/>
                </a:highlight>
                <a:latin typeface="Calibri" panose="020F0502020204030204"/>
                <a:ea typeface="+mn-ea"/>
                <a:cs typeface="+mn-cs"/>
              </a:rPr>
              <a:t>Form</a:t>
            </a:r>
            <a:endParaRPr lang="fr-FR" sz="2800" b="0" dirty="0">
              <a:latin typeface="Calibri" panose="020F0502020204030204"/>
              <a:ea typeface="+mn-ea"/>
              <a:cs typeface="+mn-cs"/>
            </a:endParaRP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fr-FR" sz="2800" dirty="0">
                <a:latin typeface="Calibri" panose="020F0502020204030204"/>
                <a:ea typeface="+mn-ea"/>
                <a:cs typeface="+mn-cs"/>
              </a:rPr>
              <a:t>Vous trouverez ci-après le lien du questionnaire =</a:t>
            </a: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  <a:p>
            <a:r>
              <a:rPr lang="fr-FR" sz="32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https://forms.gle/ugW5fgA6jGCZgXEv9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</a:p>
          <a:p>
            <a:pPr lvl="0"/>
            <a:endParaRPr lang="fr-FR" sz="28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8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620533" y="2461639"/>
            <a:ext cx="8554423" cy="1408471"/>
          </a:xfrm>
        </p:spPr>
        <p:txBody>
          <a:bodyPr/>
          <a:lstStyle/>
          <a:p>
            <a:pPr algn="ctr"/>
            <a:r>
              <a:rPr lang="fr-FR" dirty="0"/>
              <a:t>ETAPE 2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87034" y="3896122"/>
            <a:ext cx="8554423" cy="1558100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Phase ligue</a:t>
            </a:r>
          </a:p>
        </p:txBody>
      </p:sp>
    </p:spTree>
    <p:extLst>
      <p:ext uri="{BB962C8B-B14F-4D97-AF65-F5344CB8AC3E}">
        <p14:creationId xmlns:p14="http://schemas.microsoft.com/office/powerpoint/2010/main" val="231066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4181B7E-B6ED-4045-8961-1F7BA2CFC6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886" y="68826"/>
            <a:ext cx="7978518" cy="1020199"/>
          </a:xfrm>
        </p:spPr>
        <p:txBody>
          <a:bodyPr/>
          <a:lstStyle/>
          <a:p>
            <a:r>
              <a:rPr lang="fr-FR" dirty="0"/>
              <a:t>Finalité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6FCE33-27F7-5342-8746-AEB792FFBD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773" y="2212480"/>
            <a:ext cx="10614454" cy="2915576"/>
          </a:xfrm>
        </p:spPr>
        <p:txBody>
          <a:bodyPr/>
          <a:lstStyle/>
          <a:p>
            <a:pPr marL="57150" indent="0">
              <a:buNone/>
            </a:pPr>
            <a:r>
              <a:rPr lang="fr-FR" sz="2000" dirty="0"/>
              <a:t>Cette étape est qualificative pour l’épreuve nationale</a:t>
            </a:r>
          </a:p>
          <a:p>
            <a:pPr marL="57150" indent="0">
              <a:buNone/>
            </a:pPr>
            <a:endParaRPr lang="fr-FR" sz="2000" dirty="0"/>
          </a:p>
          <a:p>
            <a:pPr marL="57150" indent="0">
              <a:buNone/>
            </a:pPr>
            <a:r>
              <a:rPr lang="fr-FR" sz="2000" dirty="0"/>
              <a:t>C’est une équipe de 4 joueurs(ses) du même club qui sera qualifiée</a:t>
            </a:r>
          </a:p>
          <a:p>
            <a:pPr marL="57150" indent="0">
              <a:buNone/>
            </a:pPr>
            <a:endParaRPr lang="fr-FR" sz="2000" dirty="0"/>
          </a:p>
          <a:p>
            <a:pPr marL="57150" indent="0">
              <a:buNone/>
            </a:pPr>
            <a:r>
              <a:rPr lang="fr-FR" sz="2000" dirty="0"/>
              <a:t>Le modèle ci-dessous est réalisé avec 8 équipes (mais il peut être de 4, 6 ou 12…)</a:t>
            </a:r>
          </a:p>
          <a:p>
            <a:pPr marL="5715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61491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1274</Words>
  <Application>Microsoft Macintosh PowerPoint</Application>
  <PresentationFormat>Grand écran</PresentationFormat>
  <Paragraphs>330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JCDA</dc:title>
  <dc:creator>Microsoft Office User</dc:creator>
  <cp:lastModifiedBy>Microsoft Office User</cp:lastModifiedBy>
  <cp:revision>33</cp:revision>
  <dcterms:created xsi:type="dcterms:W3CDTF">2021-11-06T10:46:00Z</dcterms:created>
  <dcterms:modified xsi:type="dcterms:W3CDTF">2022-01-05T17:24:27Z</dcterms:modified>
</cp:coreProperties>
</file>